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DC62-500A-45B6-9A1B-F9C34238D3FE}" type="datetimeFigureOut">
              <a:rPr lang="fr-FR" smtClean="0"/>
              <a:pPr/>
              <a:t>22/11/2024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13E9-E39C-4666-BA54-9442D55D2C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DC62-500A-45B6-9A1B-F9C34238D3FE}" type="datetimeFigureOut">
              <a:rPr lang="fr-FR" smtClean="0"/>
              <a:pPr/>
              <a:t>22/11/2024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13E9-E39C-4666-BA54-9442D55D2C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DC62-500A-45B6-9A1B-F9C34238D3FE}" type="datetimeFigureOut">
              <a:rPr lang="fr-FR" smtClean="0"/>
              <a:pPr/>
              <a:t>22/11/2024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13E9-E39C-4666-BA54-9442D55D2C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DC62-500A-45B6-9A1B-F9C34238D3FE}" type="datetimeFigureOut">
              <a:rPr lang="fr-FR" smtClean="0"/>
              <a:pPr/>
              <a:t>22/11/2024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13E9-E39C-4666-BA54-9442D55D2C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DC62-500A-45B6-9A1B-F9C34238D3FE}" type="datetimeFigureOut">
              <a:rPr lang="fr-FR" smtClean="0"/>
              <a:pPr/>
              <a:t>22/11/2024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13E9-E39C-4666-BA54-9442D55D2C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DC62-500A-45B6-9A1B-F9C34238D3FE}" type="datetimeFigureOut">
              <a:rPr lang="fr-FR" smtClean="0"/>
              <a:pPr/>
              <a:t>22/11/2024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13E9-E39C-4666-BA54-9442D55D2C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DC62-500A-45B6-9A1B-F9C34238D3FE}" type="datetimeFigureOut">
              <a:rPr lang="fr-FR" smtClean="0"/>
              <a:pPr/>
              <a:t>22/11/2024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13E9-E39C-4666-BA54-9442D55D2C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DC62-500A-45B6-9A1B-F9C34238D3FE}" type="datetimeFigureOut">
              <a:rPr lang="fr-FR" smtClean="0"/>
              <a:pPr/>
              <a:t>22/11/2024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13E9-E39C-4666-BA54-9442D55D2C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DC62-500A-45B6-9A1B-F9C34238D3FE}" type="datetimeFigureOut">
              <a:rPr lang="fr-FR" smtClean="0"/>
              <a:pPr/>
              <a:t>22/11/2024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13E9-E39C-4666-BA54-9442D55D2C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DC62-500A-45B6-9A1B-F9C34238D3FE}" type="datetimeFigureOut">
              <a:rPr lang="fr-FR" smtClean="0"/>
              <a:pPr/>
              <a:t>22/11/2024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13E9-E39C-4666-BA54-9442D55D2C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DC62-500A-45B6-9A1B-F9C34238D3FE}" type="datetimeFigureOut">
              <a:rPr lang="fr-FR" smtClean="0"/>
              <a:pPr/>
              <a:t>22/11/2024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13E9-E39C-4666-BA54-9442D55D2C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8DC62-500A-45B6-9A1B-F9C34238D3FE}" type="datetimeFigureOut">
              <a:rPr lang="fr-FR" smtClean="0"/>
              <a:pPr/>
              <a:t>22/11/2024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F13E9-E39C-4666-BA54-9442D55D2C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353510"/>
              </p:ext>
            </p:extLst>
          </p:nvPr>
        </p:nvGraphicFramePr>
        <p:xfrm>
          <a:off x="118762" y="375807"/>
          <a:ext cx="8917735" cy="31384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259">
                  <a:extLst>
                    <a:ext uri="{9D8B030D-6E8A-4147-A177-3AD203B41FA5}">
                      <a16:colId xmlns:a16="http://schemas.microsoft.com/office/drawing/2014/main" val="2320303666"/>
                    </a:ext>
                  </a:extLst>
                </a:gridCol>
                <a:gridCol w="2832492">
                  <a:extLst>
                    <a:ext uri="{9D8B030D-6E8A-4147-A177-3AD203B41FA5}">
                      <a16:colId xmlns:a16="http://schemas.microsoft.com/office/drawing/2014/main" val="1740090478"/>
                    </a:ext>
                  </a:extLst>
                </a:gridCol>
                <a:gridCol w="2832492">
                  <a:extLst>
                    <a:ext uri="{9D8B030D-6E8A-4147-A177-3AD203B41FA5}">
                      <a16:colId xmlns:a16="http://schemas.microsoft.com/office/drawing/2014/main" val="3265812010"/>
                    </a:ext>
                  </a:extLst>
                </a:gridCol>
                <a:gridCol w="2832492">
                  <a:extLst>
                    <a:ext uri="{9D8B030D-6E8A-4147-A177-3AD203B41FA5}">
                      <a16:colId xmlns:a16="http://schemas.microsoft.com/office/drawing/2014/main" val="436530420"/>
                    </a:ext>
                  </a:extLst>
                </a:gridCol>
              </a:tblGrid>
              <a:tr h="586293"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</a:rPr>
                        <a:t>LUNDI  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</a:rPr>
                        <a:t>25  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</a:rPr>
                        <a:t>NOVEMBRE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 smtClean="0">
                          <a:solidFill>
                            <a:schemeClr val="bg1"/>
                          </a:solidFill>
                          <a:effectLst/>
                        </a:rPr>
                        <a:t>11H45 à 13H15 </a:t>
                      </a:r>
                      <a:r>
                        <a:rPr lang="fr-FR" sz="2000" b="1" dirty="0" smtClean="0">
                          <a:solidFill>
                            <a:schemeClr val="bg1"/>
                          </a:solidFill>
                          <a:effectLst/>
                        </a:rPr>
                        <a:t>: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767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883602"/>
                  </a:ext>
                </a:extLst>
              </a:tr>
              <a:tr h="648000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 U D O T H E Q U E     et     </a:t>
                      </a:r>
                      <a:r>
                        <a:rPr lang="fr-FR" sz="16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6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 E U X    L I B R E S</a:t>
                      </a:r>
                      <a:endParaRPr lang="fr-FR" sz="16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683045"/>
                  </a:ext>
                </a:extLst>
              </a:tr>
              <a:tr h="63472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PARCOURS  MOTRICITE</a:t>
                      </a:r>
                      <a:endParaRPr kumimoji="0" lang="fr-FR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effectLst/>
                        </a:rPr>
                        <a:t>DECO DE NOEL </a:t>
                      </a:r>
                      <a:r>
                        <a:rPr lang="fr-FR" sz="1600" dirty="0" smtClean="0">
                          <a:effectLst/>
                        </a:rPr>
                        <a:t>(</a:t>
                      </a:r>
                      <a:r>
                        <a:rPr lang="fr-FR" sz="1600" dirty="0" err="1" smtClean="0">
                          <a:effectLst/>
                        </a:rPr>
                        <a:t>Act</a:t>
                      </a:r>
                      <a:r>
                        <a:rPr lang="fr-FR" sz="1600" dirty="0" smtClean="0">
                          <a:effectLst/>
                        </a:rPr>
                        <a:t>. manuelle)</a:t>
                      </a:r>
                      <a:endParaRPr lang="fr-FR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204169"/>
                  </a:ext>
                </a:extLst>
              </a:tr>
              <a:tr h="63472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PROJET : </a:t>
                      </a:r>
                      <a:r>
                        <a:rPr lang="fr-FR" sz="1600" b="1" dirty="0" smtClean="0">
                          <a:effectLst/>
                        </a:rPr>
                        <a:t>LIGUE DES CHAMPIONS </a:t>
                      </a:r>
                      <a:r>
                        <a:rPr lang="fr-FR" sz="1600" b="0" kern="1200" dirty="0" smtClean="0">
                          <a:effectLst/>
                        </a:rPr>
                        <a:t>(</a:t>
                      </a:r>
                      <a:r>
                        <a:rPr lang="fr-FR" sz="1600" b="0" dirty="0" err="1" smtClean="0">
                          <a:effectLst/>
                        </a:rPr>
                        <a:t>Act</a:t>
                      </a:r>
                      <a:r>
                        <a:rPr lang="fr-FR" sz="1600" b="0" dirty="0" smtClean="0">
                          <a:effectLst/>
                        </a:rPr>
                        <a:t>. sportive</a:t>
                      </a:r>
                      <a:r>
                        <a:rPr lang="fr-FR" sz="1600" b="0" kern="1200" dirty="0" smtClean="0">
                          <a:effectLst/>
                        </a:rPr>
                        <a:t>)</a:t>
                      </a:r>
                      <a:endParaRPr kumimoji="0" lang="fr-FR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PARCOURS  MOTRICITE</a:t>
                      </a:r>
                      <a:endParaRPr kumimoji="0" lang="fr-FR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167212"/>
                  </a:ext>
                </a:extLst>
              </a:tr>
              <a:tr h="63472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BALLE AMERICAINE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(jeu collectif)</a:t>
                      </a:r>
                      <a:endParaRPr lang="fr-FR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BALLE AMERICAINE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(jeu collectif)</a:t>
                      </a:r>
                      <a:endParaRPr lang="fr-FR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57129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62895"/>
              </p:ext>
            </p:extLst>
          </p:nvPr>
        </p:nvGraphicFramePr>
        <p:xfrm>
          <a:off x="107139" y="3573016"/>
          <a:ext cx="8928995" cy="31805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413">
                  <a:extLst>
                    <a:ext uri="{9D8B030D-6E8A-4147-A177-3AD203B41FA5}">
                      <a16:colId xmlns:a16="http://schemas.microsoft.com/office/drawing/2014/main" val="2320303666"/>
                    </a:ext>
                  </a:extLst>
                </a:gridCol>
                <a:gridCol w="2832194">
                  <a:extLst>
                    <a:ext uri="{9D8B030D-6E8A-4147-A177-3AD203B41FA5}">
                      <a16:colId xmlns:a16="http://schemas.microsoft.com/office/drawing/2014/main" val="1740090478"/>
                    </a:ext>
                  </a:extLst>
                </a:gridCol>
                <a:gridCol w="2832194">
                  <a:extLst>
                    <a:ext uri="{9D8B030D-6E8A-4147-A177-3AD203B41FA5}">
                      <a16:colId xmlns:a16="http://schemas.microsoft.com/office/drawing/2014/main" val="3265812010"/>
                    </a:ext>
                  </a:extLst>
                </a:gridCol>
                <a:gridCol w="2832194">
                  <a:extLst>
                    <a:ext uri="{9D8B030D-6E8A-4147-A177-3AD203B41FA5}">
                      <a16:colId xmlns:a16="http://schemas.microsoft.com/office/drawing/2014/main" val="436530420"/>
                    </a:ext>
                  </a:extLst>
                </a:gridCol>
              </a:tblGrid>
              <a:tr h="625157"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</a:rPr>
                        <a:t>MARDI  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</a:rPr>
                        <a:t>26  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</a:rPr>
                        <a:t>NOVEMBRE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 smtClean="0">
                          <a:solidFill>
                            <a:schemeClr val="bg1"/>
                          </a:solidFill>
                          <a:effectLst/>
                        </a:rPr>
                        <a:t>11H45 à 13H15 </a:t>
                      </a:r>
                      <a:r>
                        <a:rPr lang="fr-FR" sz="2000" b="1" dirty="0" smtClean="0">
                          <a:solidFill>
                            <a:schemeClr val="bg1"/>
                          </a:solidFill>
                          <a:effectLst/>
                        </a:rPr>
                        <a:t>: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767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883602"/>
                  </a:ext>
                </a:extLst>
              </a:tr>
              <a:tr h="648000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 U D O T H E Q U E     et     </a:t>
                      </a:r>
                      <a:r>
                        <a:rPr lang="fr-FR" sz="16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6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 E U X    L I B R E 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9663391"/>
                  </a:ext>
                </a:extLst>
              </a:tr>
              <a:tr h="63579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PARCOURS  MOTRICITE</a:t>
                      </a:r>
                      <a:endParaRPr kumimoji="0" lang="fr-FR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effectLst/>
                        </a:rPr>
                        <a:t>DECO DE NOEL </a:t>
                      </a:r>
                      <a:r>
                        <a:rPr lang="fr-FR" sz="1600" dirty="0" smtClean="0">
                          <a:effectLst/>
                        </a:rPr>
                        <a:t>(</a:t>
                      </a:r>
                      <a:r>
                        <a:rPr lang="fr-FR" sz="1600" dirty="0" err="1" smtClean="0">
                          <a:effectLst/>
                        </a:rPr>
                        <a:t>Act</a:t>
                      </a:r>
                      <a:r>
                        <a:rPr lang="fr-FR" sz="1600" dirty="0" smtClean="0">
                          <a:effectLst/>
                        </a:rPr>
                        <a:t>. manuelle)</a:t>
                      </a:r>
                      <a:endParaRPr lang="fr-FR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204169"/>
                  </a:ext>
                </a:extLst>
              </a:tr>
              <a:tr h="63579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effectLst/>
                        </a:rPr>
                        <a:t>THEQUE FOOT </a:t>
                      </a:r>
                      <a:r>
                        <a:rPr lang="fr-FR" sz="1600" b="0" kern="1200" dirty="0" smtClean="0">
                          <a:effectLst/>
                        </a:rPr>
                        <a:t>(</a:t>
                      </a:r>
                      <a:r>
                        <a:rPr lang="fr-FR" sz="1600" b="0" dirty="0" err="1" smtClean="0">
                          <a:effectLst/>
                        </a:rPr>
                        <a:t>Act</a:t>
                      </a:r>
                      <a:r>
                        <a:rPr lang="fr-FR" sz="1600" b="0" dirty="0" smtClean="0">
                          <a:effectLst/>
                        </a:rPr>
                        <a:t>. sportive</a:t>
                      </a:r>
                      <a:r>
                        <a:rPr lang="fr-FR" sz="1600" b="0" kern="1200" dirty="0" smtClean="0">
                          <a:effectLst/>
                        </a:rPr>
                        <a:t>)</a:t>
                      </a:r>
                      <a:endParaRPr kumimoji="0" lang="fr-FR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PARCOURS  MOTRICITE</a:t>
                      </a:r>
                      <a:endParaRPr kumimoji="0" lang="fr-FR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167212"/>
                  </a:ext>
                </a:extLst>
              </a:tr>
              <a:tr h="63579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effectLst/>
                        </a:rPr>
                        <a:t>VOLEUR DE PIERRES</a:t>
                      </a:r>
                      <a:endParaRPr lang="fr-FR" sz="1600" b="1" dirty="0" smtClean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effectLst/>
                        </a:rPr>
                        <a:t> </a:t>
                      </a:r>
                      <a:r>
                        <a:rPr lang="fr-FR" sz="1600" b="0" kern="1200" dirty="0" smtClean="0">
                          <a:effectLst/>
                        </a:rPr>
                        <a:t>(</a:t>
                      </a:r>
                      <a:r>
                        <a:rPr lang="fr-FR" sz="1600" b="0" dirty="0" smtClean="0">
                          <a:effectLst/>
                        </a:rPr>
                        <a:t>Jeu collectif</a:t>
                      </a:r>
                      <a:r>
                        <a:rPr lang="fr-FR" sz="1600" b="0" kern="1200" dirty="0" smtClean="0">
                          <a:effectLst/>
                        </a:rPr>
                        <a:t>)</a:t>
                      </a:r>
                      <a:endParaRPr lang="fr-FR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effectLst/>
                        </a:rPr>
                        <a:t>VOLEUR DE PIERRES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effectLst/>
                        </a:rPr>
                        <a:t> </a:t>
                      </a:r>
                      <a:r>
                        <a:rPr lang="fr-FR" sz="1600" b="0" kern="1200" dirty="0" smtClean="0">
                          <a:effectLst/>
                        </a:rPr>
                        <a:t>(</a:t>
                      </a:r>
                      <a:r>
                        <a:rPr lang="fr-FR" sz="1600" b="0" dirty="0" smtClean="0">
                          <a:effectLst/>
                        </a:rPr>
                        <a:t>Jeu collectif</a:t>
                      </a:r>
                      <a:r>
                        <a:rPr lang="fr-FR" sz="1600" b="0" kern="1200" dirty="0" smtClean="0">
                          <a:effectLst/>
                        </a:rPr>
                        <a:t>)</a:t>
                      </a:r>
                      <a:endParaRPr lang="fr-FR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5712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732307"/>
              </p:ext>
            </p:extLst>
          </p:nvPr>
        </p:nvGraphicFramePr>
        <p:xfrm>
          <a:off x="134838" y="388188"/>
          <a:ext cx="8928993" cy="31827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614">
                  <a:extLst>
                    <a:ext uri="{9D8B030D-6E8A-4147-A177-3AD203B41FA5}">
                      <a16:colId xmlns:a16="http://schemas.microsoft.com/office/drawing/2014/main" val="2320303666"/>
                    </a:ext>
                  </a:extLst>
                </a:gridCol>
                <a:gridCol w="2838793">
                  <a:extLst>
                    <a:ext uri="{9D8B030D-6E8A-4147-A177-3AD203B41FA5}">
                      <a16:colId xmlns:a16="http://schemas.microsoft.com/office/drawing/2014/main" val="1740090478"/>
                    </a:ext>
                  </a:extLst>
                </a:gridCol>
                <a:gridCol w="2838793">
                  <a:extLst>
                    <a:ext uri="{9D8B030D-6E8A-4147-A177-3AD203B41FA5}">
                      <a16:colId xmlns:a16="http://schemas.microsoft.com/office/drawing/2014/main" val="3265812010"/>
                    </a:ext>
                  </a:extLst>
                </a:gridCol>
                <a:gridCol w="2838793">
                  <a:extLst>
                    <a:ext uri="{9D8B030D-6E8A-4147-A177-3AD203B41FA5}">
                      <a16:colId xmlns:a16="http://schemas.microsoft.com/office/drawing/2014/main" val="436530420"/>
                    </a:ext>
                  </a:extLst>
                </a:gridCol>
              </a:tblGrid>
              <a:tr h="584501"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</a:rPr>
                        <a:t>JEUDI  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</a:rPr>
                        <a:t>28  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</a:rPr>
                        <a:t>NOVEMBRE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 smtClean="0">
                          <a:solidFill>
                            <a:schemeClr val="bg1"/>
                          </a:solidFill>
                          <a:effectLst/>
                        </a:rPr>
                        <a:t>11H45 à 13H15 </a:t>
                      </a:r>
                      <a:r>
                        <a:rPr lang="fr-FR" sz="2000" b="1" dirty="0" smtClean="0">
                          <a:solidFill>
                            <a:schemeClr val="bg1"/>
                          </a:solidFill>
                          <a:effectLst/>
                        </a:rPr>
                        <a:t>: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767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883602"/>
                  </a:ext>
                </a:extLst>
              </a:tr>
              <a:tr h="650082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 U D O T H E Q U E     et     </a:t>
                      </a:r>
                      <a:r>
                        <a:rPr lang="fr-FR" sz="16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6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 E U X    L I B R E 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9663391"/>
                  </a:ext>
                </a:extLst>
              </a:tr>
              <a:tr h="6480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PARCOURS  MOTRICITE</a:t>
                      </a:r>
                      <a:endParaRPr kumimoji="0" lang="fr-FR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effectLst/>
                        </a:rPr>
                        <a:t>DECO DE NOEL </a:t>
                      </a:r>
                      <a:r>
                        <a:rPr lang="fr-FR" sz="1600" dirty="0" smtClean="0">
                          <a:effectLst/>
                        </a:rPr>
                        <a:t>(</a:t>
                      </a:r>
                      <a:r>
                        <a:rPr lang="fr-FR" sz="1600" dirty="0" err="1" smtClean="0">
                          <a:effectLst/>
                        </a:rPr>
                        <a:t>Act</a:t>
                      </a:r>
                      <a:r>
                        <a:rPr lang="fr-FR" sz="1600" dirty="0" smtClean="0">
                          <a:effectLst/>
                        </a:rPr>
                        <a:t>. manuelle)</a:t>
                      </a:r>
                      <a:endParaRPr lang="fr-FR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204169"/>
                  </a:ext>
                </a:extLst>
              </a:tr>
              <a:tr h="65008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PROJET : </a:t>
                      </a:r>
                      <a:r>
                        <a:rPr lang="fr-FR" sz="1600" b="1" dirty="0" smtClean="0">
                          <a:effectLst/>
                        </a:rPr>
                        <a:t>INCROYABLES</a:t>
                      </a:r>
                      <a:r>
                        <a:rPr lang="fr-FR" sz="1600" b="1" baseline="0" dirty="0" smtClean="0">
                          <a:effectLst/>
                        </a:rPr>
                        <a:t> TALENTS</a:t>
                      </a:r>
                      <a:r>
                        <a:rPr lang="fr-FR" sz="1600" b="1" dirty="0" smtClean="0">
                          <a:effectLst/>
                        </a:rPr>
                        <a:t>  </a:t>
                      </a:r>
                      <a:r>
                        <a:rPr lang="fr-FR" sz="1600" b="0" dirty="0" smtClean="0">
                          <a:effectLst/>
                        </a:rPr>
                        <a:t>(</a:t>
                      </a:r>
                      <a:r>
                        <a:rPr lang="fr-FR" sz="1600" b="0" dirty="0" err="1" smtClean="0">
                          <a:effectLst/>
                        </a:rPr>
                        <a:t>Act</a:t>
                      </a:r>
                      <a:r>
                        <a:rPr lang="fr-FR" sz="1600" b="0" dirty="0" smtClean="0">
                          <a:effectLst/>
                        </a:rPr>
                        <a:t>. expression)</a:t>
                      </a:r>
                      <a:endParaRPr lang="fr-FR" sz="1600" b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PARCOURS  MOTRICITE</a:t>
                      </a:r>
                      <a:endParaRPr kumimoji="0" lang="fr-FR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377521"/>
                  </a:ext>
                </a:extLst>
              </a:tr>
              <a:tr h="65008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PROJET : </a:t>
                      </a:r>
                      <a:r>
                        <a:rPr kumimoji="0" lang="fr-FR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POTAGE</a:t>
                      </a:r>
                      <a:r>
                        <a:rPr kumimoji="0" lang="fr-F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kumimoji="0" lang="fr-FR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</a:t>
                      </a:r>
                      <a:r>
                        <a:rPr kumimoji="0" lang="fr-F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Nature)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PROJET : </a:t>
                      </a:r>
                      <a:r>
                        <a:rPr kumimoji="0" lang="fr-FR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POTAGE</a:t>
                      </a:r>
                      <a:r>
                        <a:rPr kumimoji="0" lang="fr-F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kumimoji="0" lang="fr-FR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</a:t>
                      </a:r>
                      <a:r>
                        <a:rPr kumimoji="0" lang="fr-F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Nature)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167212"/>
                  </a:ext>
                </a:extLst>
              </a:tr>
            </a:tbl>
          </a:graphicData>
        </a:graphic>
      </p:graphicFrame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762100"/>
              </p:ext>
            </p:extLst>
          </p:nvPr>
        </p:nvGraphicFramePr>
        <p:xfrm>
          <a:off x="121671" y="3631721"/>
          <a:ext cx="8928995" cy="31242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881">
                  <a:extLst>
                    <a:ext uri="{9D8B030D-6E8A-4147-A177-3AD203B41FA5}">
                      <a16:colId xmlns:a16="http://schemas.microsoft.com/office/drawing/2014/main" val="2320303666"/>
                    </a:ext>
                  </a:extLst>
                </a:gridCol>
                <a:gridCol w="2837038">
                  <a:extLst>
                    <a:ext uri="{9D8B030D-6E8A-4147-A177-3AD203B41FA5}">
                      <a16:colId xmlns:a16="http://schemas.microsoft.com/office/drawing/2014/main" val="1740090478"/>
                    </a:ext>
                  </a:extLst>
                </a:gridCol>
                <a:gridCol w="2837038">
                  <a:extLst>
                    <a:ext uri="{9D8B030D-6E8A-4147-A177-3AD203B41FA5}">
                      <a16:colId xmlns:a16="http://schemas.microsoft.com/office/drawing/2014/main" val="3265812010"/>
                    </a:ext>
                  </a:extLst>
                </a:gridCol>
                <a:gridCol w="2837038">
                  <a:extLst>
                    <a:ext uri="{9D8B030D-6E8A-4147-A177-3AD203B41FA5}">
                      <a16:colId xmlns:a16="http://schemas.microsoft.com/office/drawing/2014/main" val="436530420"/>
                    </a:ext>
                  </a:extLst>
                </a:gridCol>
              </a:tblGrid>
              <a:tr h="575922"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</a:rPr>
                        <a:t>VENDREDI  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</a:rPr>
                        <a:t>29  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</a:rPr>
                        <a:t>NOVEMBRE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chemeClr val="bg1"/>
                          </a:solidFill>
                          <a:effectLst/>
                        </a:rPr>
                        <a:t>11H45 à 13H15 </a:t>
                      </a:r>
                      <a:r>
                        <a:rPr lang="fr-FR" sz="2000" b="1" dirty="0" smtClean="0">
                          <a:solidFill>
                            <a:schemeClr val="bg1"/>
                          </a:solidFill>
                          <a:effectLst/>
                        </a:rPr>
                        <a:t>:</a:t>
                      </a:r>
                      <a:endParaRPr lang="fr-FR" sz="2000" b="1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767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883602"/>
                  </a:ext>
                </a:extLst>
              </a:tr>
              <a:tr h="633431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 U D O T H E Q U E     et     </a:t>
                      </a:r>
                      <a:r>
                        <a:rPr lang="fr-FR" sz="16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6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 E U X    L I B R E 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9663391"/>
                  </a:ext>
                </a:extLst>
              </a:tr>
              <a:tr h="6480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PARCOURS  MOTRICITE</a:t>
                      </a:r>
                      <a:endParaRPr kumimoji="0" lang="fr-FR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effectLst/>
                        </a:rPr>
                        <a:t>MUR FOOT </a:t>
                      </a:r>
                      <a:r>
                        <a:rPr lang="fr-FR" sz="1600" b="0" dirty="0" smtClean="0">
                          <a:effectLst/>
                        </a:rPr>
                        <a:t>(jeu </a:t>
                      </a:r>
                      <a:r>
                        <a:rPr lang="fr-FR" sz="1600" b="0" dirty="0" smtClean="0">
                          <a:effectLst/>
                        </a:rPr>
                        <a:t>collectif)</a:t>
                      </a:r>
                      <a:endParaRPr lang="fr-FR" sz="1600" b="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204169"/>
                  </a:ext>
                </a:extLst>
              </a:tr>
              <a:tr h="63343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PROJET : </a:t>
                      </a:r>
                      <a:r>
                        <a:rPr lang="fr-FR" sz="1600" b="1" dirty="0" smtClean="0">
                          <a:effectLst/>
                        </a:rPr>
                        <a:t>THYMIO </a:t>
                      </a:r>
                      <a:r>
                        <a:rPr lang="fr-FR" sz="1600" b="0" dirty="0" smtClean="0">
                          <a:effectLst/>
                        </a:rPr>
                        <a:t>(</a:t>
                      </a:r>
                      <a:r>
                        <a:rPr lang="fr-FR" sz="1600" b="0" dirty="0" err="1" smtClean="0">
                          <a:effectLst/>
                        </a:rPr>
                        <a:t>Act</a:t>
                      </a:r>
                      <a:r>
                        <a:rPr lang="fr-FR" sz="1600" b="0" dirty="0" smtClean="0">
                          <a:effectLst/>
                        </a:rPr>
                        <a:t>. robotique)</a:t>
                      </a:r>
                      <a:endParaRPr lang="fr-FR" sz="1600" b="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PARCOURS  MOTRICITE</a:t>
                      </a:r>
                      <a:endParaRPr kumimoji="0" lang="fr-FR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377521"/>
                  </a:ext>
                </a:extLst>
              </a:tr>
              <a:tr h="63343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</a:rPr>
                        <a:t>JEU DE LA TOMATE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</a:rPr>
                        <a:t> </a:t>
                      </a:r>
                      <a:r>
                        <a:rPr lang="fr-FR" sz="1600" b="0" dirty="0" smtClean="0">
                          <a:effectLst/>
                        </a:rPr>
                        <a:t>(jeu collectif)</a:t>
                      </a:r>
                      <a:endParaRPr lang="fr-FR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</a:rPr>
                        <a:t>JEU DE LA TOMATE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</a:rPr>
                        <a:t> </a:t>
                      </a:r>
                      <a:r>
                        <a:rPr lang="fr-FR" sz="1600" b="0" dirty="0" smtClean="0">
                          <a:effectLst/>
                        </a:rPr>
                        <a:t>(jeu collectif)</a:t>
                      </a:r>
                      <a:endParaRPr lang="fr-FR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16721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9253687"/>
              </p:ext>
            </p:extLst>
          </p:nvPr>
        </p:nvGraphicFramePr>
        <p:xfrm>
          <a:off x="118762" y="375807"/>
          <a:ext cx="8917735" cy="31384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259">
                  <a:extLst>
                    <a:ext uri="{9D8B030D-6E8A-4147-A177-3AD203B41FA5}">
                      <a16:colId xmlns:a16="http://schemas.microsoft.com/office/drawing/2014/main" val="2320303666"/>
                    </a:ext>
                  </a:extLst>
                </a:gridCol>
                <a:gridCol w="2832492">
                  <a:extLst>
                    <a:ext uri="{9D8B030D-6E8A-4147-A177-3AD203B41FA5}">
                      <a16:colId xmlns:a16="http://schemas.microsoft.com/office/drawing/2014/main" val="1740090478"/>
                    </a:ext>
                  </a:extLst>
                </a:gridCol>
                <a:gridCol w="2832492">
                  <a:extLst>
                    <a:ext uri="{9D8B030D-6E8A-4147-A177-3AD203B41FA5}">
                      <a16:colId xmlns:a16="http://schemas.microsoft.com/office/drawing/2014/main" val="3265812010"/>
                    </a:ext>
                  </a:extLst>
                </a:gridCol>
                <a:gridCol w="2832492">
                  <a:extLst>
                    <a:ext uri="{9D8B030D-6E8A-4147-A177-3AD203B41FA5}">
                      <a16:colId xmlns:a16="http://schemas.microsoft.com/office/drawing/2014/main" val="436530420"/>
                    </a:ext>
                  </a:extLst>
                </a:gridCol>
              </a:tblGrid>
              <a:tr h="586293"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</a:rPr>
                        <a:t>LUNDI  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</a:rPr>
                        <a:t>02  DECEMBRE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 smtClean="0">
                          <a:solidFill>
                            <a:schemeClr val="bg1"/>
                          </a:solidFill>
                          <a:effectLst/>
                        </a:rPr>
                        <a:t>11H45 à 13H15 </a:t>
                      </a:r>
                      <a:r>
                        <a:rPr lang="fr-FR" sz="2000" b="1" dirty="0" smtClean="0">
                          <a:solidFill>
                            <a:schemeClr val="bg1"/>
                          </a:solidFill>
                          <a:effectLst/>
                        </a:rPr>
                        <a:t>: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767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883602"/>
                  </a:ext>
                </a:extLst>
              </a:tr>
              <a:tr h="648000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 U D O T H E Q U E     et     </a:t>
                      </a:r>
                      <a:r>
                        <a:rPr lang="fr-FR" sz="16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6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 E U X    L I B R E 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683045"/>
                  </a:ext>
                </a:extLst>
              </a:tr>
              <a:tr h="63472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PARCOURS  MOTRICITE</a:t>
                      </a:r>
                      <a:endParaRPr kumimoji="0" lang="fr-FR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PROJET : </a:t>
                      </a:r>
                      <a:r>
                        <a:rPr lang="fr-FR" sz="1600" b="1" dirty="0" smtClean="0">
                          <a:effectLst/>
                        </a:rPr>
                        <a:t>LIGUE DES CHAMPIONS </a:t>
                      </a:r>
                      <a:r>
                        <a:rPr lang="fr-FR" sz="1600" b="0" kern="1200" dirty="0" smtClean="0">
                          <a:effectLst/>
                        </a:rPr>
                        <a:t>(</a:t>
                      </a:r>
                      <a:r>
                        <a:rPr lang="fr-FR" sz="1600" b="0" dirty="0" err="1" smtClean="0">
                          <a:effectLst/>
                        </a:rPr>
                        <a:t>Act</a:t>
                      </a:r>
                      <a:r>
                        <a:rPr lang="fr-FR" sz="1600" b="0" dirty="0" smtClean="0">
                          <a:effectLst/>
                        </a:rPr>
                        <a:t>. sportive</a:t>
                      </a:r>
                      <a:r>
                        <a:rPr lang="fr-FR" sz="1600" b="0" kern="1200" dirty="0" smtClean="0">
                          <a:effectLst/>
                        </a:rPr>
                        <a:t>)</a:t>
                      </a:r>
                      <a:endParaRPr kumimoji="0" lang="fr-FR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204169"/>
                  </a:ext>
                </a:extLst>
              </a:tr>
              <a:tr h="63472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/>
                        <a:t>DECO DE NOEL </a:t>
                      </a:r>
                      <a:r>
                        <a:rPr lang="fr-FR" sz="1600" b="0" dirty="0" smtClean="0">
                          <a:effectLst/>
                        </a:rPr>
                        <a:t>(</a:t>
                      </a:r>
                      <a:r>
                        <a:rPr lang="fr-FR" sz="1600" dirty="0" err="1" smtClean="0">
                          <a:effectLst/>
                          <a:latin typeface="+mn-lt"/>
                        </a:rPr>
                        <a:t>Act</a:t>
                      </a:r>
                      <a:r>
                        <a:rPr lang="fr-FR" sz="1600" dirty="0" smtClean="0">
                          <a:effectLst/>
                          <a:latin typeface="+mn-lt"/>
                        </a:rPr>
                        <a:t>. manuelle</a:t>
                      </a:r>
                      <a:r>
                        <a:rPr lang="fr-FR" sz="1600" b="0" dirty="0" smtClean="0">
                          <a:effectLst/>
                        </a:rPr>
                        <a:t>)</a:t>
                      </a:r>
                      <a:endParaRPr lang="fr-FR" sz="1600" b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PARCOURS  MOTRICITE</a:t>
                      </a:r>
                      <a:endParaRPr kumimoji="0" lang="fr-FR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167212"/>
                  </a:ext>
                </a:extLst>
              </a:tr>
              <a:tr h="63472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effectLst/>
                        </a:rPr>
                        <a:t>KILLER AU MUR</a:t>
                      </a:r>
                      <a:endParaRPr lang="fr-FR" sz="1600" b="1" dirty="0" smtClean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effectLst/>
                        </a:rPr>
                        <a:t>(jeu collectif)</a:t>
                      </a:r>
                      <a:endParaRPr lang="fr-FR" sz="1600" b="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effectLst/>
                        </a:rPr>
                        <a:t>KILLER AU MUR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effectLst/>
                        </a:rPr>
                        <a:t>(jeu collectif)</a:t>
                      </a:r>
                      <a:endParaRPr lang="fr-FR" sz="1600" b="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57129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302063"/>
              </p:ext>
            </p:extLst>
          </p:nvPr>
        </p:nvGraphicFramePr>
        <p:xfrm>
          <a:off x="107139" y="3573016"/>
          <a:ext cx="8928995" cy="31805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413">
                  <a:extLst>
                    <a:ext uri="{9D8B030D-6E8A-4147-A177-3AD203B41FA5}">
                      <a16:colId xmlns:a16="http://schemas.microsoft.com/office/drawing/2014/main" val="2320303666"/>
                    </a:ext>
                  </a:extLst>
                </a:gridCol>
                <a:gridCol w="2832194">
                  <a:extLst>
                    <a:ext uri="{9D8B030D-6E8A-4147-A177-3AD203B41FA5}">
                      <a16:colId xmlns:a16="http://schemas.microsoft.com/office/drawing/2014/main" val="1740090478"/>
                    </a:ext>
                  </a:extLst>
                </a:gridCol>
                <a:gridCol w="2832194">
                  <a:extLst>
                    <a:ext uri="{9D8B030D-6E8A-4147-A177-3AD203B41FA5}">
                      <a16:colId xmlns:a16="http://schemas.microsoft.com/office/drawing/2014/main" val="3265812010"/>
                    </a:ext>
                  </a:extLst>
                </a:gridCol>
                <a:gridCol w="2832194">
                  <a:extLst>
                    <a:ext uri="{9D8B030D-6E8A-4147-A177-3AD203B41FA5}">
                      <a16:colId xmlns:a16="http://schemas.microsoft.com/office/drawing/2014/main" val="436530420"/>
                    </a:ext>
                  </a:extLst>
                </a:gridCol>
              </a:tblGrid>
              <a:tr h="625157"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</a:rPr>
                        <a:t>MARDI  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</a:rPr>
                        <a:t>03  DECEMBRE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 smtClean="0">
                          <a:solidFill>
                            <a:schemeClr val="bg1"/>
                          </a:solidFill>
                          <a:effectLst/>
                        </a:rPr>
                        <a:t>11H45 à 13H15 </a:t>
                      </a:r>
                      <a:r>
                        <a:rPr lang="fr-FR" sz="2000" b="1" dirty="0" smtClean="0">
                          <a:solidFill>
                            <a:schemeClr val="bg1"/>
                          </a:solidFill>
                          <a:effectLst/>
                        </a:rPr>
                        <a:t>: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767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883602"/>
                  </a:ext>
                </a:extLst>
              </a:tr>
              <a:tr h="648000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 U D O T H E Q U E     et     </a:t>
                      </a:r>
                      <a:r>
                        <a:rPr lang="fr-FR" sz="16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6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 E U X    L I B R E 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9663391"/>
                  </a:ext>
                </a:extLst>
              </a:tr>
              <a:tr h="63579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PARCOURS  MOTRICITE</a:t>
                      </a:r>
                      <a:endParaRPr kumimoji="0" lang="fr-FR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/>
                        <a:t>DECO DE NOEL </a:t>
                      </a:r>
                      <a:r>
                        <a:rPr lang="fr-FR" sz="1600" b="0" dirty="0" smtClean="0">
                          <a:effectLst/>
                        </a:rPr>
                        <a:t>(</a:t>
                      </a:r>
                      <a:r>
                        <a:rPr lang="fr-FR" sz="1600" dirty="0" err="1" smtClean="0">
                          <a:effectLst/>
                          <a:latin typeface="+mn-lt"/>
                        </a:rPr>
                        <a:t>Act</a:t>
                      </a:r>
                      <a:r>
                        <a:rPr lang="fr-FR" sz="1600" dirty="0" smtClean="0">
                          <a:effectLst/>
                          <a:latin typeface="+mn-lt"/>
                        </a:rPr>
                        <a:t>. manuelle</a:t>
                      </a:r>
                      <a:r>
                        <a:rPr lang="fr-FR" sz="1600" b="0" dirty="0" smtClean="0">
                          <a:effectLst/>
                        </a:rPr>
                        <a:t>)</a:t>
                      </a:r>
                      <a:endParaRPr lang="fr-FR" sz="1600" b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204169"/>
                  </a:ext>
                </a:extLst>
              </a:tr>
              <a:tr h="63579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effectLst/>
                        </a:rPr>
                        <a:t>MARC BALL </a:t>
                      </a:r>
                      <a:r>
                        <a:rPr lang="fr-FR" sz="1600" b="0" dirty="0" smtClean="0">
                          <a:effectLst/>
                        </a:rPr>
                        <a:t>(jeu collectif)</a:t>
                      </a:r>
                      <a:endParaRPr lang="fr-FR" sz="1600" b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PARCOURS  MOTRICITE</a:t>
                      </a:r>
                      <a:endParaRPr kumimoji="0" lang="fr-FR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167212"/>
                  </a:ext>
                </a:extLst>
              </a:tr>
              <a:tr h="63579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</a:rPr>
                        <a:t>CARTE DE VŒUX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</a:rPr>
                        <a:t> </a:t>
                      </a:r>
                      <a:r>
                        <a:rPr lang="fr-FR" sz="1600" dirty="0" smtClean="0">
                          <a:effectLst/>
                        </a:rPr>
                        <a:t>(</a:t>
                      </a:r>
                      <a:r>
                        <a:rPr lang="fr-FR" sz="1600" dirty="0" err="1" smtClean="0">
                          <a:effectLst/>
                        </a:rPr>
                        <a:t>Act</a:t>
                      </a:r>
                      <a:r>
                        <a:rPr lang="fr-FR" sz="1600" dirty="0" smtClean="0">
                          <a:effectLst/>
                        </a:rPr>
                        <a:t>. manuelle)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</a:rPr>
                        <a:t>CARTE DE VŒUX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</a:rPr>
                        <a:t> </a:t>
                      </a:r>
                      <a:r>
                        <a:rPr lang="fr-FR" sz="1600" dirty="0" smtClean="0">
                          <a:effectLst/>
                        </a:rPr>
                        <a:t>(</a:t>
                      </a:r>
                      <a:r>
                        <a:rPr lang="fr-FR" sz="1600" dirty="0" err="1" smtClean="0">
                          <a:effectLst/>
                        </a:rPr>
                        <a:t>Act</a:t>
                      </a:r>
                      <a:r>
                        <a:rPr lang="fr-FR" sz="1600" dirty="0" smtClean="0">
                          <a:effectLst/>
                        </a:rPr>
                        <a:t>. manuelle)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5712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7924"/>
              </p:ext>
            </p:extLst>
          </p:nvPr>
        </p:nvGraphicFramePr>
        <p:xfrm>
          <a:off x="134838" y="388188"/>
          <a:ext cx="8928993" cy="31827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614">
                  <a:extLst>
                    <a:ext uri="{9D8B030D-6E8A-4147-A177-3AD203B41FA5}">
                      <a16:colId xmlns:a16="http://schemas.microsoft.com/office/drawing/2014/main" val="2320303666"/>
                    </a:ext>
                  </a:extLst>
                </a:gridCol>
                <a:gridCol w="2838793">
                  <a:extLst>
                    <a:ext uri="{9D8B030D-6E8A-4147-A177-3AD203B41FA5}">
                      <a16:colId xmlns:a16="http://schemas.microsoft.com/office/drawing/2014/main" val="1740090478"/>
                    </a:ext>
                  </a:extLst>
                </a:gridCol>
                <a:gridCol w="2838793">
                  <a:extLst>
                    <a:ext uri="{9D8B030D-6E8A-4147-A177-3AD203B41FA5}">
                      <a16:colId xmlns:a16="http://schemas.microsoft.com/office/drawing/2014/main" val="3265812010"/>
                    </a:ext>
                  </a:extLst>
                </a:gridCol>
                <a:gridCol w="2838793">
                  <a:extLst>
                    <a:ext uri="{9D8B030D-6E8A-4147-A177-3AD203B41FA5}">
                      <a16:colId xmlns:a16="http://schemas.microsoft.com/office/drawing/2014/main" val="436530420"/>
                    </a:ext>
                  </a:extLst>
                </a:gridCol>
              </a:tblGrid>
              <a:tr h="584501"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</a:rPr>
                        <a:t>JEUDI  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</a:rPr>
                        <a:t>05  DECEMBRE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 smtClean="0">
                          <a:solidFill>
                            <a:schemeClr val="bg1"/>
                          </a:solidFill>
                          <a:effectLst/>
                        </a:rPr>
                        <a:t>11H45 à 13H15 </a:t>
                      </a:r>
                      <a:r>
                        <a:rPr lang="fr-FR" sz="2000" b="1" dirty="0" smtClean="0">
                          <a:solidFill>
                            <a:schemeClr val="bg1"/>
                          </a:solidFill>
                          <a:effectLst/>
                        </a:rPr>
                        <a:t>: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767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883602"/>
                  </a:ext>
                </a:extLst>
              </a:tr>
              <a:tr h="650082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 U D O T H E Q U E     et     </a:t>
                      </a:r>
                      <a:r>
                        <a:rPr lang="fr-FR" sz="16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6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 E U X    L I B R E 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9663391"/>
                  </a:ext>
                </a:extLst>
              </a:tr>
              <a:tr h="6480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PARCOURS  MOTRICITE</a:t>
                      </a:r>
                      <a:endParaRPr kumimoji="0" lang="fr-FR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PROJET : </a:t>
                      </a:r>
                      <a:r>
                        <a:rPr lang="fr-FR" sz="1600" b="1" dirty="0" smtClean="0">
                          <a:effectLst/>
                        </a:rPr>
                        <a:t>JOURNAL </a:t>
                      </a:r>
                      <a:r>
                        <a:rPr lang="fr-FR" sz="1600" b="0" dirty="0" smtClean="0">
                          <a:effectLst/>
                        </a:rPr>
                        <a:t>(</a:t>
                      </a:r>
                      <a:r>
                        <a:rPr lang="fr-FR" sz="1600" b="0" dirty="0" err="1" smtClean="0">
                          <a:effectLst/>
                        </a:rPr>
                        <a:t>Act</a:t>
                      </a:r>
                      <a:r>
                        <a:rPr lang="fr-FR" sz="1600" b="0" dirty="0" smtClean="0">
                          <a:effectLst/>
                        </a:rPr>
                        <a:t>. expression)</a:t>
                      </a:r>
                      <a:endParaRPr lang="fr-FR" sz="1600" b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204169"/>
                  </a:ext>
                </a:extLst>
              </a:tr>
              <a:tr h="65008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PROJET : </a:t>
                      </a:r>
                      <a:r>
                        <a:rPr kumimoji="0" lang="fr-FR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POTAGE</a:t>
                      </a:r>
                      <a:r>
                        <a:rPr kumimoji="0" lang="fr-F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kumimoji="0" lang="fr-FR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</a:t>
                      </a:r>
                      <a:r>
                        <a:rPr kumimoji="0" lang="fr-F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Nature)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PARCOURS  MOTRICITE</a:t>
                      </a:r>
                      <a:endParaRPr kumimoji="0" lang="fr-FR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377521"/>
                  </a:ext>
                </a:extLst>
              </a:tr>
              <a:tr h="65008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effectLst/>
                        </a:rPr>
                        <a:t>BALLE AUX PRISONNIERS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effectLst/>
                        </a:rPr>
                        <a:t> </a:t>
                      </a:r>
                      <a:r>
                        <a:rPr lang="fr-FR" sz="1600" b="0" dirty="0" smtClean="0">
                          <a:effectLst/>
                        </a:rPr>
                        <a:t>(jeu collectif)</a:t>
                      </a:r>
                      <a:endParaRPr lang="fr-FR" sz="1600" b="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effectLst/>
                        </a:rPr>
                        <a:t>BALLE AUX PRISONNIERS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effectLst/>
                        </a:rPr>
                        <a:t> </a:t>
                      </a:r>
                      <a:r>
                        <a:rPr lang="fr-FR" sz="1600" b="0" dirty="0" smtClean="0">
                          <a:effectLst/>
                        </a:rPr>
                        <a:t>(jeu collectif)</a:t>
                      </a:r>
                      <a:endParaRPr lang="fr-FR" sz="1600" b="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167212"/>
                  </a:ext>
                </a:extLst>
              </a:tr>
            </a:tbl>
          </a:graphicData>
        </a:graphic>
      </p:graphicFrame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02952"/>
              </p:ext>
            </p:extLst>
          </p:nvPr>
        </p:nvGraphicFramePr>
        <p:xfrm>
          <a:off x="121671" y="3631721"/>
          <a:ext cx="8928995" cy="31242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881">
                  <a:extLst>
                    <a:ext uri="{9D8B030D-6E8A-4147-A177-3AD203B41FA5}">
                      <a16:colId xmlns:a16="http://schemas.microsoft.com/office/drawing/2014/main" val="2320303666"/>
                    </a:ext>
                  </a:extLst>
                </a:gridCol>
                <a:gridCol w="2837038">
                  <a:extLst>
                    <a:ext uri="{9D8B030D-6E8A-4147-A177-3AD203B41FA5}">
                      <a16:colId xmlns:a16="http://schemas.microsoft.com/office/drawing/2014/main" val="1740090478"/>
                    </a:ext>
                  </a:extLst>
                </a:gridCol>
                <a:gridCol w="2837038">
                  <a:extLst>
                    <a:ext uri="{9D8B030D-6E8A-4147-A177-3AD203B41FA5}">
                      <a16:colId xmlns:a16="http://schemas.microsoft.com/office/drawing/2014/main" val="3265812010"/>
                    </a:ext>
                  </a:extLst>
                </a:gridCol>
                <a:gridCol w="2837038">
                  <a:extLst>
                    <a:ext uri="{9D8B030D-6E8A-4147-A177-3AD203B41FA5}">
                      <a16:colId xmlns:a16="http://schemas.microsoft.com/office/drawing/2014/main" val="436530420"/>
                    </a:ext>
                  </a:extLst>
                </a:gridCol>
              </a:tblGrid>
              <a:tr h="575922"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</a:rPr>
                        <a:t>VENDREDI  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</a:rPr>
                        <a:t>06  DECEMBRE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chemeClr val="bg1"/>
                          </a:solidFill>
                          <a:effectLst/>
                        </a:rPr>
                        <a:t>11H45 à </a:t>
                      </a:r>
                      <a:r>
                        <a:rPr lang="fr-FR" sz="2400" b="1" smtClean="0">
                          <a:solidFill>
                            <a:schemeClr val="bg1"/>
                          </a:solidFill>
                          <a:effectLst/>
                        </a:rPr>
                        <a:t>13H15 </a:t>
                      </a:r>
                      <a:r>
                        <a:rPr lang="fr-FR" sz="2000" b="1" smtClean="0">
                          <a:solidFill>
                            <a:schemeClr val="bg1"/>
                          </a:solidFill>
                          <a:effectLst/>
                        </a:rPr>
                        <a:t>:</a:t>
                      </a:r>
                      <a:endParaRPr lang="fr-FR" sz="2000" b="1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767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883602"/>
                  </a:ext>
                </a:extLst>
              </a:tr>
              <a:tr h="633431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 U D O T H E Q U E     et     </a:t>
                      </a:r>
                      <a:r>
                        <a:rPr lang="fr-FR" sz="16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6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 E U X    L I B R E 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9663391"/>
                  </a:ext>
                </a:extLst>
              </a:tr>
              <a:tr h="6480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PARCOURS  MOTRICITE</a:t>
                      </a:r>
                      <a:endParaRPr kumimoji="0" lang="fr-FR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PROJET :</a:t>
                      </a:r>
                      <a:r>
                        <a:rPr lang="fr-FR" sz="1600" b="1" dirty="0" smtClean="0">
                          <a:effectLst/>
                        </a:rPr>
                        <a:t> THYMIO </a:t>
                      </a:r>
                      <a:r>
                        <a:rPr lang="fr-FR" sz="1600" b="0" dirty="0" smtClean="0">
                          <a:effectLst/>
                        </a:rPr>
                        <a:t>(</a:t>
                      </a:r>
                      <a:r>
                        <a:rPr lang="fr-FR" sz="1600" b="0" dirty="0" err="1" smtClean="0">
                          <a:effectLst/>
                        </a:rPr>
                        <a:t>Act</a:t>
                      </a:r>
                      <a:r>
                        <a:rPr lang="fr-FR" sz="1600" b="0" dirty="0" smtClean="0">
                          <a:effectLst/>
                        </a:rPr>
                        <a:t>. robotique)</a:t>
                      </a:r>
                      <a:endParaRPr lang="fr-FR" sz="1600" b="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204169"/>
                  </a:ext>
                </a:extLst>
              </a:tr>
              <a:tr h="63343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PROJET : </a:t>
                      </a:r>
                      <a:r>
                        <a:rPr lang="fr-FR" sz="1600" b="1" dirty="0" smtClean="0"/>
                        <a:t>POKEMON GO </a:t>
                      </a:r>
                      <a:r>
                        <a:rPr lang="fr-FR" sz="1600" b="0" dirty="0" smtClean="0">
                          <a:effectLst/>
                        </a:rPr>
                        <a:t>(jeu collectif)</a:t>
                      </a:r>
                      <a:endParaRPr lang="fr-FR" sz="1600" b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PARCOURS  MOTRICITE</a:t>
                      </a:r>
                      <a:endParaRPr kumimoji="0" lang="fr-FR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377521"/>
                  </a:ext>
                </a:extLst>
              </a:tr>
              <a:tr h="63343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effectLst/>
                        </a:rPr>
                        <a:t>LOUP GLACE </a:t>
                      </a:r>
                      <a:r>
                        <a:rPr lang="fr-FR" sz="1600" b="0" dirty="0" smtClean="0">
                          <a:effectLst/>
                        </a:rPr>
                        <a:t>(jeu collectif)</a:t>
                      </a:r>
                      <a:endParaRPr lang="fr-FR" sz="1600" b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effectLst/>
                        </a:rPr>
                        <a:t>LOUP GLACE </a:t>
                      </a:r>
                      <a:r>
                        <a:rPr lang="fr-FR" sz="1600" b="0" dirty="0" smtClean="0">
                          <a:effectLst/>
                        </a:rPr>
                        <a:t>(jeu collectif)</a:t>
                      </a:r>
                      <a:endParaRPr lang="fr-FR" sz="1600" b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16721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508</Words>
  <Application>Microsoft Office PowerPoint</Application>
  <PresentationFormat>Affichage à l'écran (4:3)</PresentationFormat>
  <Paragraphs>84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Philou</dc:creator>
  <cp:lastModifiedBy>CLAE Montaudran</cp:lastModifiedBy>
  <cp:revision>43</cp:revision>
  <dcterms:created xsi:type="dcterms:W3CDTF">2023-01-21T09:34:48Z</dcterms:created>
  <dcterms:modified xsi:type="dcterms:W3CDTF">2024-11-22T13:50:09Z</dcterms:modified>
</cp:coreProperties>
</file>