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3" r:id="rId32"/>
    <p:sldId id="284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6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163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375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392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420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67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224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79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267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971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659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E1A8-188C-4677-9EB1-2B2D20CDB6BC}" type="datetimeFigureOut">
              <a:rPr lang="fr-FR" smtClean="0"/>
              <a:pPr/>
              <a:t>10/05/2020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993C-652E-461F-ADBB-5397BC5B39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66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665" r="12647" b="23235"/>
          <a:stretch/>
        </p:blipFill>
        <p:spPr>
          <a:xfrm>
            <a:off x="485776" y="798181"/>
            <a:ext cx="10115550" cy="5131131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960" y="1570038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1873" y="3769519"/>
            <a:ext cx="11946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 et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4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ent avoir un beau gazon vert | Guide compl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5771" y="0"/>
            <a:ext cx="910045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6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5" y="565221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5414" y="2367033"/>
            <a:ext cx="10020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1400" dirty="0" smtClean="0"/>
              <a:t>Choisis une de ces photos</a:t>
            </a:r>
            <a:endParaRPr lang="fr-FR" sz="4000" spc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192665" y="3663614"/>
            <a:ext cx="99112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 les </a:t>
            </a:r>
            <a:r>
              <a:rPr lang="fr-FR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couleurs, les arbres, les fleurs, les </a:t>
            </a:r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odeurs, les émotions, les souvenirs…que </a:t>
            </a:r>
            <a:r>
              <a:rPr lang="fr-FR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 vois ou que tu aimerais voir.</a:t>
            </a:r>
          </a:p>
          <a:p>
            <a:pPr algn="ctr"/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8817" y="5462381"/>
            <a:ext cx="1903275" cy="12696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3177" y="5893679"/>
            <a:ext cx="2163231" cy="8000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97407" y="5626909"/>
            <a:ext cx="1896656" cy="10668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8592" y="5334199"/>
            <a:ext cx="2124910" cy="14160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2598" y="5211357"/>
            <a:ext cx="1149804" cy="15207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657" y="4497152"/>
            <a:ext cx="1585913" cy="1189435"/>
          </a:xfrm>
          <a:prstGeom prst="rect">
            <a:avLst/>
          </a:prstGeom>
        </p:spPr>
      </p:pic>
      <p:pic>
        <p:nvPicPr>
          <p:cNvPr id="15" name="Image 14" descr="Comment avoir un beau gazon vert | Guide complet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69378" y="5500975"/>
            <a:ext cx="1632857" cy="123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57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pPr algn="l"/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6102" y="492814"/>
            <a:ext cx="11198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 ce texte et recopie les mots qui te plaisent</a:t>
            </a:r>
            <a:endParaRPr lang="fr-FR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490" y="1446920"/>
            <a:ext cx="8146198" cy="50824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74359" y="5467559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843964" y="1673244"/>
            <a:ext cx="203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Un sarcloir </a:t>
            </a:r>
            <a:r>
              <a:rPr lang="fr-FR" sz="1600" dirty="0" smtClean="0">
                <a:solidFill>
                  <a:srgbClr val="002060"/>
                </a:solidFill>
              </a:rPr>
              <a:t>– Outil de jardinage qui permet de se débarrasser des mauvaises herbes.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94101" y="3943311"/>
            <a:ext cx="193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Une faux </a:t>
            </a:r>
            <a:r>
              <a:rPr lang="fr-FR" sz="1600" dirty="0" smtClean="0">
                <a:solidFill>
                  <a:srgbClr val="002060"/>
                </a:solidFill>
              </a:rPr>
              <a:t>– Outil qui sert à couper l’herbe, les céréales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4085" y="1673244"/>
            <a:ext cx="1100137" cy="11001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42" r="23532"/>
          <a:stretch/>
        </p:blipFill>
        <p:spPr>
          <a:xfrm>
            <a:off x="10651522" y="3753952"/>
            <a:ext cx="1071562" cy="11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9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75" y="454453"/>
            <a:ext cx="10758488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Tu vas toi aussi </a:t>
            </a:r>
            <a:r>
              <a:rPr lang="fr-FR" sz="2400" b="1" u="sng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décrire un jardin imaginaire </a:t>
            </a:r>
            <a:r>
              <a:rPr lang="fr-FR" sz="24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que tu aimerais avoir quand tu seras grand ou grande.</a:t>
            </a:r>
            <a:endParaRPr lang="fr-FR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Pour cela tu vas d’abord </a:t>
            </a:r>
            <a:r>
              <a:rPr lang="fr-FR" sz="2400" b="1" u="sng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écrire un répertoire de mots </a:t>
            </a:r>
            <a:r>
              <a:rPr lang="fr-FR" sz="24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qui pourront t’aider à produire ton texte.</a:t>
            </a:r>
            <a:endParaRPr lang="fr-FR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57513" y="2971800"/>
            <a:ext cx="7007880" cy="16650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d’abord 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vas décrire 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arbres, les fleurs, les arbustes…</a:t>
            </a:r>
          </a:p>
          <a:p>
            <a:pPr marL="800100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: un 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arbre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 peut ajouter l’adjectif 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majestueux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>
              <a:lnSpc>
                <a:spcPct val="107000"/>
              </a:lnSpc>
              <a:spcAft>
                <a:spcPts val="800"/>
              </a:spcAft>
            </a:pP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Cela devient </a:t>
            </a:r>
            <a:r>
              <a:rPr lang="fr-FR" sz="2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arbre majestueux</a:t>
            </a:r>
            <a:r>
              <a:rPr lang="fr-FR" sz="20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88679" y="4781966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0875553" y="5724251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4427211"/>
              </p:ext>
            </p:extLst>
          </p:nvPr>
        </p:nvGraphicFramePr>
        <p:xfrm>
          <a:off x="2214562" y="2071690"/>
          <a:ext cx="7743826" cy="46180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7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9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Adjectif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374">
                <a:tc>
                  <a:txBody>
                    <a:bodyPr/>
                    <a:lstStyle/>
                    <a:p>
                      <a:pPr marL="18573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18573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Un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arbre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Majestueux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Une </a:t>
                      </a:r>
                      <a:r>
                        <a:rPr lang="fr-FR" sz="1600" dirty="0">
                          <a:effectLst/>
                          <a:latin typeface="+mn-lt"/>
                        </a:rPr>
                        <a:t>pelouse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Une plante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Un arbuste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Une fleur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Une couleur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58925" y="858321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Complète le tableau suivant</a:t>
            </a:r>
            <a:r>
              <a:rPr lang="fr-FR" sz="2400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 5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058275" y="529623"/>
            <a:ext cx="1707353" cy="111906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0894909" y="5626084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6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0503960"/>
              </p:ext>
            </p:extLst>
          </p:nvPr>
        </p:nvGraphicFramePr>
        <p:xfrm>
          <a:off x="2214562" y="2071690"/>
          <a:ext cx="7743826" cy="40891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7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9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Des noms d’arbres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Des noms de fleurs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374">
                <a:tc>
                  <a:txBody>
                    <a:bodyPr/>
                    <a:lstStyle/>
                    <a:p>
                      <a:pPr marL="18573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185738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Un châtaigner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Une tulipe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n-lt"/>
                        </a:rPr>
                        <a:t>-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-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4388" y="448354"/>
            <a:ext cx="7000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Ensuite, liste le nom des arbres et des fleurs que tu connais</a:t>
            </a:r>
            <a:r>
              <a:rPr lang="fr-FR" sz="2400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 5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058275" y="529623"/>
            <a:ext cx="1707353" cy="111906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0894909" y="5626084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2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903073"/>
            <a:ext cx="10472738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y est tu vas imaginer, comme Joëlle Brière , le jardin que tu aimerais avoir quand tu seras grand(e).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cela tu regardes le jardin que tu as choisi, tu le décris en complétant le texte proposé. Attention pour chaque phrase il doit y avoir au moins un nom et un adjectif.</a:t>
            </a:r>
            <a:endParaRPr lang="fr-FR" sz="24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0156" y="3858636"/>
            <a:ext cx="9515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t’aider tu peux utiliser les mots que tu as recopiés, trouvés (diapositive 12).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peux aussi utiliser les mots proposés dans les tableaux « ressource ». (diapositives 14, 15 et 19)</a:t>
            </a:r>
          </a:p>
          <a:p>
            <a:endParaRPr lang="fr-FR" dirty="0"/>
          </a:p>
        </p:txBody>
      </p:sp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00650" y="5229225"/>
            <a:ext cx="1907378" cy="121167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0894909" y="5626084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2238" y="1762745"/>
            <a:ext cx="7981950" cy="395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je serai grand (e), j’aurai 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je serai grand (e), j’aurai 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je serai grand (e), j’aurai 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jardin avec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quand je descendrai dans mon jardin ou seulement quand je le regarderai, je saurai prendre la mesure de mon âge et de mon corps.</a:t>
            </a:r>
            <a:b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mesure de mon immense et minuscule vie. </a:t>
            </a:r>
            <a:endParaRPr lang="fr-FR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33600" y="485775"/>
            <a:ext cx="738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spc="1300" dirty="0" smtClean="0"/>
              <a:t>Ce jardin devant moi</a:t>
            </a:r>
            <a:endParaRPr lang="fr-FR" sz="3600" spc="1300" dirty="0"/>
          </a:p>
        </p:txBody>
      </p:sp>
    </p:spTree>
    <p:extLst>
      <p:ext uri="{BB962C8B-B14F-4D97-AF65-F5344CB8AC3E}">
        <p14:creationId xmlns:p14="http://schemas.microsoft.com/office/powerpoint/2010/main" xmlns="" val="8626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4909" y="5626084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5913" y="1301081"/>
            <a:ext cx="9308996" cy="240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 tu as fini ton texte, n’oublie pas de vérifier que les noms et les adjectifs sont bien accordés!</a:t>
            </a:r>
            <a:endParaRPr lang="fr-FR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32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plaisir, lis ton texte à haute voix ! </a:t>
            </a:r>
            <a:endParaRPr lang="fr-FR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00650" y="5229225"/>
            <a:ext cx="1907378" cy="121167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789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388" y="448354"/>
            <a:ext cx="700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Proposition de ressources</a:t>
            </a:r>
            <a:r>
              <a:rPr lang="fr-FR" sz="2400" dirty="0" smtClean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</a:t>
            </a:r>
            <a:endParaRPr lang="fr-F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Image 5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970301" y="3985146"/>
            <a:ext cx="1849216" cy="125069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0624897" y="5626084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742466"/>
              </p:ext>
            </p:extLst>
          </p:nvPr>
        </p:nvGraphicFramePr>
        <p:xfrm>
          <a:off x="1457325" y="1114076"/>
          <a:ext cx="4371974" cy="554501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86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Noms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Adjectifs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amande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sapin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pin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cyprès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chêne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boulot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pommier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abricotier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érable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bégonia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belle de jour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belle de nuit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rose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edelweiss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tulipe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brocolis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buisson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cactus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capucine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dahlia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mandarine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chou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carotte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une tomate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Des gravillons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du sable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Multicolore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Flamboyant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Fleuri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Magnifique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Élancé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Lumineux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Ensoleillé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Sinueux (chemin non droit)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Aquatique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Ardent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Charnu (épais)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Coriace (dur)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Mélancolique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Turquoise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Écarlate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Fabuleux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Extraordinaire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Boisé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15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4" y="893833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8144" y="3014664"/>
            <a:ext cx="10331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spc="1400" dirty="0" smtClean="0"/>
              <a:t>Écriture et arts plastiques</a:t>
            </a:r>
            <a:endParaRPr lang="fr-FR" sz="4000" spc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012299" y="4039187"/>
            <a:ext cx="10137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Groupe départemental langue française et groupe arts et culture 31</a:t>
            </a:r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26054" y="148675"/>
            <a:ext cx="1194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 et</a:t>
            </a:r>
          </a:p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 pédagogique arts plastiques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805" y="842963"/>
            <a:ext cx="3548064" cy="30718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932322" y="-342900"/>
            <a:ext cx="315503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dirty="0" smtClean="0">
                <a:solidFill>
                  <a:schemeClr val="bg1"/>
                </a:solidFill>
                <a:latin typeface="Scribynumbers" panose="02000603000000000000" pitchFamily="2" charset="0"/>
              </a:rPr>
              <a:t>2</a:t>
            </a:r>
            <a:endParaRPr lang="fr-FR" sz="28700" dirty="0">
              <a:solidFill>
                <a:schemeClr val="bg1"/>
              </a:solidFill>
              <a:latin typeface="Scribynumbers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66322" y="554021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797" y="4318514"/>
            <a:ext cx="1100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1400" dirty="0" smtClean="0"/>
              <a:t>Petite promenade au jardin</a:t>
            </a:r>
            <a:endParaRPr lang="fr-FR" sz="4000" spc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7797" y="5178887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 arts plastiques</a:t>
            </a:r>
            <a:endParaRPr lang="fr-FR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5" y="565221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5414" y="2367033"/>
            <a:ext cx="992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1400" dirty="0" smtClean="0"/>
              <a:t>On dessine maintenant ?</a:t>
            </a:r>
            <a:endParaRPr lang="fr-FR" sz="4000" spc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48768" y="4772757"/>
            <a:ext cx="99112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Pour cela, je te propose plusieurs techniques pour faire une petite série </a:t>
            </a:r>
          </a:p>
          <a:p>
            <a:pPr algn="ctr"/>
            <a:r>
              <a:rPr lang="fr-FR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(une série : c’est-à-dire que tu représentes chaque fois le même paysage mais  en faisant varier la technique ou les couleurs, etc.)</a:t>
            </a:r>
            <a:endParaRPr lang="fr-FR" sz="16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6322" y="529964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4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5" y="750869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8755" y="3000376"/>
            <a:ext cx="991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 si ton jardin n’était que des tâche de couleurs ?</a:t>
            </a:r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6322" y="529964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9499" y="4521776"/>
            <a:ext cx="9804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Pour ton jardin, tu ne vas pas dessiner les formes exactement et très détaillées mais des grandes formes simples et colorées. </a:t>
            </a:r>
            <a:r>
              <a:rPr lang="fr-FR" sz="2000" dirty="0">
                <a:solidFill>
                  <a:srgbClr val="002060"/>
                </a:solidFill>
              </a:rPr>
              <a:t>T</a:t>
            </a:r>
            <a:r>
              <a:rPr lang="fr-FR" sz="2000" dirty="0" smtClean="0">
                <a:solidFill>
                  <a:srgbClr val="002060"/>
                </a:solidFill>
              </a:rPr>
              <a:t>es arbres peuvent devenir des ronds par exemple, des grands carrés d’herbe,… Tu peux décider aussi qu’il n’y aura que des rectangles et des carrés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Contrainte : ne pas laisser de blanc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5" y="750869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48755" y="3000376"/>
            <a:ext cx="991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 peux utiliser différents outils</a:t>
            </a:r>
            <a:endParaRPr lang="fr-FR" sz="28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6322" y="529964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6799" y="3973269"/>
            <a:ext cx="9804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Un dessin rien qu’avec des tâches et des formes avec du feutres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Un dessin en utilisant des papiers de couleurs ou des magazines, tu peux déchirer directement les formes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Un dessin où tu délimites d’abord les formes avec un feutre noir par exemple et tu mets de la couleurs ensuite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Un dessin rien qu’avec des tâches et des formes simples en utilisant de la peinture si tu en 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002060"/>
                </a:solidFill>
              </a:rPr>
              <a:t>Un dessin avec les outils que tu possèdes chez toi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0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74405" y="565221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0134" y="2817409"/>
            <a:ext cx="9927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1400" dirty="0" smtClean="0"/>
              <a:t>Regarde quelques artistes</a:t>
            </a:r>
            <a:endParaRPr lang="fr-FR" sz="4000" spc="1400" dirty="0"/>
          </a:p>
        </p:txBody>
      </p:sp>
      <p:sp>
        <p:nvSpPr>
          <p:cNvPr id="13" name="Rectangle 12"/>
          <p:cNvSpPr/>
          <p:nvPr/>
        </p:nvSpPr>
        <p:spPr>
          <a:xfrm>
            <a:off x="10766322" y="529964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0127" y="355592"/>
            <a:ext cx="6045639" cy="27994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3461" y="3155090"/>
            <a:ext cx="5081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i="1" dirty="0" smtClean="0"/>
              <a:t>Les nymphéas : matin</a:t>
            </a:r>
            <a:r>
              <a:rPr lang="fr-FR" dirty="0" smtClean="0"/>
              <a:t>, peinture, </a:t>
            </a:r>
            <a:r>
              <a:rPr lang="fr-FR" dirty="0" smtClean="0">
                <a:effectLst/>
              </a:rPr>
              <a:t>2 mx12.75 m, RMN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0127" y="3857690"/>
            <a:ext cx="5991655" cy="21105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2388" y="5968207"/>
            <a:ext cx="5458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i="1" dirty="0" smtClean="0"/>
              <a:t>Les nymphéas : soleil couchant</a:t>
            </a:r>
            <a:r>
              <a:rPr lang="fr-FR" dirty="0" smtClean="0"/>
              <a:t>, peinture, </a:t>
            </a:r>
            <a:r>
              <a:rPr lang="fr-FR" dirty="0" smtClean="0">
                <a:effectLst/>
              </a:rPr>
              <a:t>2 mx6m, RMN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97087" y="873457"/>
            <a:ext cx="42308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Claude Monet a réalisé beaucoup de séries de peinture. Les Nymphéas en sont une. Il a représenté, peint, le bassin  dans son jardin avec les nénuphars. Il a représenté beaucoup de fois le même su jet mais à des moments différents de la journée. C’est la lumière qui variait, qui était différente et donc la couleur, comme tu peux le voir sur ces représentations.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5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136501" y="1185752"/>
            <a:ext cx="423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Nicolas de Staël</a:t>
            </a:r>
            <a:endParaRPr lang="fr-FR" sz="2800" b="1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7895" y="595935"/>
            <a:ext cx="5368695" cy="34327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71457" y="2434428"/>
            <a:ext cx="4672755" cy="34431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10758" y="5999665"/>
            <a:ext cx="4394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Nicolas de Staël, La route, huile sur toile, 0.6x0.81m, 1954, collection particulière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527895" y="4155993"/>
            <a:ext cx="4564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Nicolas de Staël, Les cyprès, huile sur toile, 0.14x0.22m, 1953, collection particulière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42412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8178" y="1527176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6490" y="1527176"/>
            <a:ext cx="10975181" cy="2387600"/>
          </a:xfrm>
        </p:spPr>
        <p:txBody>
          <a:bodyPr>
            <a:normAutofit/>
          </a:bodyPr>
          <a:lstStyle/>
          <a:p>
            <a:r>
              <a:rPr lang="fr-FR" sz="8000" b="1" spc="1500" dirty="0" smtClean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Rêver son jardin</a:t>
            </a:r>
            <a:endParaRPr lang="fr-FR" sz="8000" b="1" spc="1500" dirty="0">
              <a:solidFill>
                <a:schemeClr val="bg1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35743" y="3718162"/>
            <a:ext cx="992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spc="1400" dirty="0" smtClean="0"/>
              <a:t>Des réalisations d’élèves</a:t>
            </a:r>
            <a:endParaRPr lang="fr-FR" sz="4000" spc="1400" dirty="0"/>
          </a:p>
        </p:txBody>
      </p:sp>
      <p:sp>
        <p:nvSpPr>
          <p:cNvPr id="13" name="Rectangle 12"/>
          <p:cNvSpPr/>
          <p:nvPr/>
        </p:nvSpPr>
        <p:spPr>
          <a:xfrm>
            <a:off x="10766322" y="529964"/>
            <a:ext cx="11946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arts et culture 31</a:t>
            </a:r>
          </a:p>
          <a:p>
            <a:pPr algn="r">
              <a:spcAft>
                <a:spcPts val="0"/>
              </a:spcAft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Conseillère pédagogique arts plastiques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5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7" y="176212"/>
            <a:ext cx="5105400" cy="638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9164" y="1160061"/>
            <a:ext cx="3889612" cy="900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Production d’une élève de CM2 confinée-non corrigée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90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3" y="344154"/>
            <a:ext cx="5224462" cy="54994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077" y="814388"/>
            <a:ext cx="4935616" cy="53721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0125" y="6157913"/>
            <a:ext cx="357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Production élève CM2 -Premier jet non corrigé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10425" y="6294239"/>
            <a:ext cx="34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Corrections sur les accords noms et adjectifs 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805" y="842963"/>
            <a:ext cx="3548064" cy="30718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932322" y="-342900"/>
            <a:ext cx="315503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700" dirty="0" smtClean="0">
                <a:solidFill>
                  <a:schemeClr val="bg1"/>
                </a:solidFill>
                <a:latin typeface="Scribynumbers" panose="02000603000000000000" pitchFamily="2" charset="0"/>
              </a:rPr>
              <a:t>1</a:t>
            </a:r>
            <a:endParaRPr lang="fr-FR" sz="28700" dirty="0">
              <a:solidFill>
                <a:schemeClr val="bg1"/>
              </a:solidFill>
              <a:latin typeface="Scribynumbers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3191" y="842963"/>
            <a:ext cx="1194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Mélissa Béchour-CPD Langue française cycle 3- d’après </a:t>
            </a:r>
            <a:r>
              <a:rPr lang="fr-FR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à partir d’œuvres littéraires et artistiques au cycle 3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MC. Leblanc- RETZ</a:t>
            </a: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797" y="4318514"/>
            <a:ext cx="1100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spc="1400" dirty="0" smtClean="0"/>
              <a:t>Petite promenade au jardin</a:t>
            </a:r>
            <a:endParaRPr lang="fr-FR" sz="4000" spc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7797" y="5178887"/>
            <a:ext cx="1006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Regarde  les photos de jardins qui vont suivre</a:t>
            </a:r>
            <a:endParaRPr lang="fr-FR" sz="2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508000"/>
            <a:ext cx="8128000" cy="5842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32000" y="6350000"/>
            <a:ext cx="4299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</a:rPr>
              <a:t>Production élève - Paysage enneigé – crayon de couleurs </a:t>
            </a:r>
            <a:endParaRPr lang="fr-F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8840" y="3581022"/>
            <a:ext cx="11187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spc="1000" dirty="0" smtClean="0">
                <a:solidFill>
                  <a:srgbClr val="002060"/>
                </a:solidFill>
              </a:rPr>
              <a:t>Très bonne continuation </a:t>
            </a:r>
          </a:p>
          <a:p>
            <a:pPr algn="ctr"/>
            <a:endParaRPr lang="fr-FR" sz="4000" b="1" spc="1000" dirty="0">
              <a:solidFill>
                <a:srgbClr val="002060"/>
              </a:solidFill>
            </a:endParaRPr>
          </a:p>
          <a:p>
            <a:pPr algn="ctr"/>
            <a:r>
              <a:rPr lang="fr-FR" sz="6000" b="1" spc="1000" dirty="0" smtClean="0">
                <a:solidFill>
                  <a:srgbClr val="002060"/>
                </a:solidFill>
              </a:rPr>
              <a:t>à tous !</a:t>
            </a:r>
            <a:endParaRPr lang="fr-FR" sz="6000" b="1" spc="1000" dirty="0">
              <a:solidFill>
                <a:srgbClr val="002060"/>
              </a:solidFill>
            </a:endParaRPr>
          </a:p>
        </p:txBody>
      </p:sp>
      <p:pic>
        <p:nvPicPr>
          <p:cNvPr id="3" name="Image 2" descr="D:\Utilisateurs\vsimoulin\Desktop\Jardin-de-collectionneur-4-1080x67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8178" y="1527176"/>
            <a:ext cx="2419349" cy="1473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219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7523" y="1905721"/>
            <a:ext cx="8043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Le groupe départemental langue française 31  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Mélissa Béchour, conseillère </a:t>
            </a:r>
            <a:r>
              <a:rPr lang="fr-FR" sz="2400" dirty="0" smtClean="0">
                <a:solidFill>
                  <a:srgbClr val="002060"/>
                </a:solidFill>
              </a:rPr>
              <a:t>pédagogique départementale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0329" y="3793039"/>
            <a:ext cx="2848373" cy="10002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6156" y="4793304"/>
            <a:ext cx="7076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Conseillère pédagogique </a:t>
            </a:r>
            <a:r>
              <a:rPr lang="fr-FR" sz="2400" dirty="0" smtClean="0">
                <a:solidFill>
                  <a:srgbClr val="002060"/>
                </a:solidFill>
              </a:rPr>
              <a:t>départemental arts </a:t>
            </a:r>
            <a:r>
              <a:rPr lang="fr-FR" sz="2400" dirty="0">
                <a:solidFill>
                  <a:srgbClr val="002060"/>
                </a:solidFill>
              </a:rPr>
              <a:t>plastiques</a:t>
            </a:r>
          </a:p>
        </p:txBody>
      </p:sp>
    </p:spTree>
    <p:extLst>
      <p:ext uri="{BB962C8B-B14F-4D97-AF65-F5344CB8AC3E}">
        <p14:creationId xmlns:p14="http://schemas.microsoft.com/office/powerpoint/2010/main" xmlns="" val="13508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5881" y="0"/>
            <a:ext cx="1005178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8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6490" y="1219200"/>
            <a:ext cx="1130179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7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471" y="0"/>
            <a:ext cx="10291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0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2286" y="117636"/>
            <a:ext cx="5096372" cy="67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2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4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1170</Words>
  <Application>Microsoft Office PowerPoint</Application>
  <PresentationFormat>Personnalisé</PresentationFormat>
  <Paragraphs>194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Rêver son jardin</vt:lpstr>
      <vt:lpstr>Rêver son jardin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Rêver son jardin</vt:lpstr>
      <vt:lpstr>Rêver son jardin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Rêver son jardin</vt:lpstr>
      <vt:lpstr>Rêver son jardin</vt:lpstr>
      <vt:lpstr>Rêver son jardin</vt:lpstr>
      <vt:lpstr>Rêver son jardin</vt:lpstr>
      <vt:lpstr>Diapositive 25</vt:lpstr>
      <vt:lpstr>Diapositive 26</vt:lpstr>
      <vt:lpstr>Rêver son jardin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Rêver son jardin</dc:title>
  <dc:creator>valerie simoulin</dc:creator>
  <cp:lastModifiedBy>Cécile</cp:lastModifiedBy>
  <cp:revision>30</cp:revision>
  <dcterms:created xsi:type="dcterms:W3CDTF">2020-04-27T16:52:55Z</dcterms:created>
  <dcterms:modified xsi:type="dcterms:W3CDTF">2020-05-10T16:32:00Z</dcterms:modified>
</cp:coreProperties>
</file>