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81813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3" d="100"/>
          <a:sy n="43" d="100"/>
        </p:scale>
        <p:origin x="22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62F6-D4A9-42A1-96C9-8A97EDEBE336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1559-97B8-4A3B-A2E1-F78426AD44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664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62F6-D4A9-42A1-96C9-8A97EDEBE336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1559-97B8-4A3B-A2E1-F78426AD44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04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62F6-D4A9-42A1-96C9-8A97EDEBE336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1559-97B8-4A3B-A2E1-F78426AD44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7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62F6-D4A9-42A1-96C9-8A97EDEBE336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1559-97B8-4A3B-A2E1-F78426AD44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30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62F6-D4A9-42A1-96C9-8A97EDEBE336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1559-97B8-4A3B-A2E1-F78426AD44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261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62F6-D4A9-42A1-96C9-8A97EDEBE336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1559-97B8-4A3B-A2E1-F78426AD44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7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62F6-D4A9-42A1-96C9-8A97EDEBE336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1559-97B8-4A3B-A2E1-F78426AD44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89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62F6-D4A9-42A1-96C9-8A97EDEBE336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1559-97B8-4A3B-A2E1-F78426AD44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35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62F6-D4A9-42A1-96C9-8A97EDEBE336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1559-97B8-4A3B-A2E1-F78426AD44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0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62F6-D4A9-42A1-96C9-8A97EDEBE336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1559-97B8-4A3B-A2E1-F78426AD44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09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62F6-D4A9-42A1-96C9-8A97EDEBE336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1559-97B8-4A3B-A2E1-F78426AD44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30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F62F6-D4A9-42A1-96C9-8A97EDEBE336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51559-97B8-4A3B-A2E1-F78426AD44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24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14512" y="625441"/>
            <a:ext cx="32385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atin typeface="Berlin Sans FB Demi" panose="020E0802020502020306" pitchFamily="34" charset="0"/>
              </a:rPr>
              <a:t>Paul Klee</a:t>
            </a:r>
          </a:p>
          <a:p>
            <a:pPr algn="ctr"/>
            <a:r>
              <a:rPr lang="fr-FR" sz="2000" b="1" dirty="0">
                <a:latin typeface="Berlin Sans FB Demi" panose="020E0802020502020306" pitchFamily="34" charset="0"/>
              </a:rPr>
              <a:t>1879-1940</a:t>
            </a:r>
          </a:p>
          <a:p>
            <a:pPr algn="ctr"/>
            <a:endParaRPr lang="fr-FR" sz="2000" b="1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1814512" y="625441"/>
            <a:ext cx="3228975" cy="923925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28625" y="2518443"/>
            <a:ext cx="6305550" cy="7376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Bef>
                <a:spcPts val="1020"/>
              </a:spcBef>
              <a:spcAft>
                <a:spcPts val="1020"/>
              </a:spcAft>
            </a:pPr>
            <a:r>
              <a:rPr lang="fr-FR" sz="2000" b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b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Paul Klee</a:t>
            </a:r>
            <a:r>
              <a:rPr lang="fr-FR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 un peintre allemand naturalisé Suisse </a:t>
            </a:r>
          </a:p>
          <a:p>
            <a:pPr algn="just" fontAlgn="base">
              <a:spcBef>
                <a:spcPts val="1020"/>
              </a:spcBef>
              <a:spcAft>
                <a:spcPts val="1020"/>
              </a:spcAft>
            </a:pPr>
            <a:r>
              <a:rPr lang="fr-FR" sz="16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C'est </a:t>
            </a:r>
            <a:r>
              <a:rPr lang="fr-FR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l'un des fondateurs de </a:t>
            </a:r>
            <a:r>
              <a:rPr lang="fr-FR" sz="1600" b="0" i="0" dirty="0">
                <a:effectLst/>
                <a:latin typeface="Arial" panose="020B0604020202020204" pitchFamily="34" charset="0"/>
              </a:rPr>
              <a:t>l’art abstrait</a:t>
            </a:r>
            <a:r>
              <a:rPr lang="fr-FR" sz="1600" b="0" i="0" dirty="0">
                <a:solidFill>
                  <a:srgbClr val="0645AD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fr-FR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Il est peintre, dessinateur et sculpteur.</a:t>
            </a:r>
          </a:p>
          <a:p>
            <a:pPr algn="just" fontAlgn="base">
              <a:spcBef>
                <a:spcPts val="1020"/>
              </a:spcBef>
              <a:spcAft>
                <a:spcPts val="1020"/>
              </a:spcAft>
            </a:pPr>
            <a:r>
              <a:rPr lang="fr-F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Klee cherche à lier peinture et musique dans l'idée d'un « rythme pictural » Il veut aussi lier sa peinture aux rythmes de la nature</a:t>
            </a:r>
          </a:p>
          <a:p>
            <a:pPr fontAlgn="base">
              <a:spcBef>
                <a:spcPts val="1020"/>
              </a:spcBef>
              <a:spcAft>
                <a:spcPts val="1020"/>
              </a:spcAft>
            </a:pPr>
            <a:endParaRPr lang="fr-FR" sz="1800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fontAlgn="base">
              <a:spcBef>
                <a:spcPts val="1020"/>
              </a:spcBef>
              <a:spcAft>
                <a:spcPts val="1020"/>
              </a:spcAft>
            </a:pPr>
            <a:endParaRPr lang="fr-FR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fontAlgn="base">
              <a:spcBef>
                <a:spcPts val="1020"/>
              </a:spcBef>
              <a:spcAft>
                <a:spcPts val="1020"/>
              </a:spcAft>
            </a:pPr>
            <a:endParaRPr lang="fr-FR" sz="1800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fontAlgn="base">
              <a:spcBef>
                <a:spcPts val="1020"/>
              </a:spcBef>
              <a:spcAft>
                <a:spcPts val="1020"/>
              </a:spcAft>
            </a:pPr>
            <a:endParaRPr lang="fr-FR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fontAlgn="base">
              <a:spcBef>
                <a:spcPts val="1020"/>
              </a:spcBef>
              <a:spcAft>
                <a:spcPts val="1020"/>
              </a:spcAft>
            </a:pPr>
            <a:endParaRPr lang="fr-FR" sz="1800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fontAlgn="base">
              <a:spcBef>
                <a:spcPts val="1020"/>
              </a:spcBef>
              <a:spcAft>
                <a:spcPts val="1020"/>
              </a:spcAft>
            </a:pPr>
            <a:endParaRPr lang="fr-FR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fontAlgn="base">
              <a:spcBef>
                <a:spcPts val="1020"/>
              </a:spcBef>
              <a:spcAft>
                <a:spcPts val="1020"/>
              </a:spcAft>
            </a:pPr>
            <a:endParaRPr lang="fr-FR" sz="1800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fontAlgn="base">
              <a:spcBef>
                <a:spcPts val="1020"/>
              </a:spcBef>
              <a:spcAft>
                <a:spcPts val="1020"/>
              </a:spcAft>
            </a:pPr>
            <a:endParaRPr lang="fr-FR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fontAlgn="base">
              <a:spcBef>
                <a:spcPts val="1020"/>
              </a:spcBef>
              <a:spcAft>
                <a:spcPts val="1020"/>
              </a:spcAft>
            </a:pPr>
            <a:r>
              <a:rPr lang="fr-FR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Choix d’œuvres de Paul Klee en rappel du « Loup qui voulait changer de couleur » étudié en début d’année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09550" y="2457450"/>
            <a:ext cx="6524625" cy="6421304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 descr="Une image contenant personne, homme, fixant&#10;&#10;Description générée automatiquement">
            <a:extLst>
              <a:ext uri="{FF2B5EF4-FFF2-40B4-BE49-F238E27FC236}">
                <a16:creationId xmlns:a16="http://schemas.microsoft.com/office/drawing/2014/main" id="{E5B67D7D-4F99-44F4-8734-13FE3DCB4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738" y="545241"/>
            <a:ext cx="1343335" cy="1858280"/>
          </a:xfrm>
          <a:prstGeom prst="rect">
            <a:avLst/>
          </a:prstGeom>
        </p:spPr>
      </p:pic>
      <p:pic>
        <p:nvPicPr>
          <p:cNvPr id="21" name="Image 20" descr="Une image contenant très coloré, jaune, couleurs, orange&#10;&#10;Description générée automatiquement">
            <a:extLst>
              <a:ext uri="{FF2B5EF4-FFF2-40B4-BE49-F238E27FC236}">
                <a16:creationId xmlns:a16="http://schemas.microsoft.com/office/drawing/2014/main" id="{31411207-5431-4E11-93C6-542AAB9E69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27" y="4968166"/>
            <a:ext cx="1781176" cy="1781176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8B679399-5408-49C9-9A2C-78619B2238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54" y="7071809"/>
            <a:ext cx="2143364" cy="1484478"/>
          </a:xfrm>
          <a:prstGeom prst="rect">
            <a:avLst/>
          </a:prstGeom>
        </p:spPr>
      </p:pic>
      <p:pic>
        <p:nvPicPr>
          <p:cNvPr id="25" name="Image 24" descr="Une image contenant très coloré, orange, couleurs, peinture&#10;&#10;Description générée automatiquement">
            <a:extLst>
              <a:ext uri="{FF2B5EF4-FFF2-40B4-BE49-F238E27FC236}">
                <a16:creationId xmlns:a16="http://schemas.microsoft.com/office/drawing/2014/main" id="{758A7F2A-6A94-49ED-B9B5-5B32A1C194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353" y="5003726"/>
            <a:ext cx="1597945" cy="1995444"/>
          </a:xfrm>
          <a:prstGeom prst="rect">
            <a:avLst/>
          </a:prstGeom>
        </p:spPr>
      </p:pic>
      <p:pic>
        <p:nvPicPr>
          <p:cNvPr id="27" name="Image 26" descr="Une image contenant cosmétique, fenêtre, bâtiment&#10;&#10;Description générée automatiquement">
            <a:extLst>
              <a:ext uri="{FF2B5EF4-FFF2-40B4-BE49-F238E27FC236}">
                <a16:creationId xmlns:a16="http://schemas.microsoft.com/office/drawing/2014/main" id="{5359B1D6-CF97-4047-AB07-CA743C6D62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475" y="4968166"/>
            <a:ext cx="1334163" cy="1781176"/>
          </a:xfrm>
          <a:prstGeom prst="rect">
            <a:avLst/>
          </a:prstGeom>
        </p:spPr>
      </p:pic>
      <p:pic>
        <p:nvPicPr>
          <p:cNvPr id="29" name="Image 28" descr="Une image contenant très coloré, mosaïque&#10;&#10;Description générée automatiquement">
            <a:extLst>
              <a:ext uri="{FF2B5EF4-FFF2-40B4-BE49-F238E27FC236}">
                <a16:creationId xmlns:a16="http://schemas.microsoft.com/office/drawing/2014/main" id="{1E09E0EA-D140-4EBF-AA7B-94F555E6DC0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047" y="7071809"/>
            <a:ext cx="1775691" cy="148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2343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</TotalTime>
  <Words>73</Words>
  <Application>Microsoft Office PowerPoint</Application>
  <PresentationFormat>Format A4 (210 x 297 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Berlin Sans FB Demi</vt:lpstr>
      <vt:lpstr>Calibri</vt:lpstr>
      <vt:lpstr>Calibri Light</vt:lpstr>
      <vt:lpstr>Helvetica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Véronique Lubin</cp:lastModifiedBy>
  <cp:revision>20</cp:revision>
  <cp:lastPrinted>2019-05-04T10:23:28Z</cp:lastPrinted>
  <dcterms:created xsi:type="dcterms:W3CDTF">2018-09-23T10:32:03Z</dcterms:created>
  <dcterms:modified xsi:type="dcterms:W3CDTF">2021-09-19T19:00:25Z</dcterms:modified>
</cp:coreProperties>
</file>