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2" r:id="rId1"/>
  </p:sldMasterIdLst>
  <p:sldIdLst>
    <p:sldId id="256" r:id="rId2"/>
    <p:sldId id="265" r:id="rId3"/>
    <p:sldId id="259" r:id="rId4"/>
    <p:sldId id="258" r:id="rId5"/>
    <p:sldId id="257"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7" d="100"/>
          <a:sy n="67" d="100"/>
        </p:scale>
        <p:origin x="6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476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8619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935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8605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027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4766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701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1140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6918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82473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7616CA0-919D-4A49-9C8A-62FDFB3A5183}" type="datetimeFigureOut">
              <a:rPr lang="en-US" smtClean="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19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9/26/2022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423060"/>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génie de la boîte de raviolis</a:t>
            </a:r>
            <a:endParaRPr lang="fr-FR" dirty="0"/>
          </a:p>
        </p:txBody>
      </p:sp>
      <p:sp>
        <p:nvSpPr>
          <p:cNvPr id="3" name="Sous-titre 2"/>
          <p:cNvSpPr>
            <a:spLocks noGrp="1"/>
          </p:cNvSpPr>
          <p:nvPr>
            <p:ph type="subTitle" idx="1"/>
          </p:nvPr>
        </p:nvSpPr>
        <p:spPr/>
        <p:txBody>
          <a:bodyPr/>
          <a:lstStyle/>
          <a:p>
            <a:r>
              <a:rPr lang="fr-FR" dirty="0"/>
              <a:t>Claude Barras, le réalisateur de </a:t>
            </a:r>
            <a:r>
              <a:rPr lang="fr-FR" i="1" dirty="0"/>
              <a:t>Ma vie de Courgette</a:t>
            </a:r>
            <a:r>
              <a:rPr lang="fr-FR" dirty="0"/>
              <a:t>)</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268" y="302895"/>
            <a:ext cx="3048000" cy="4057650"/>
          </a:xfrm>
          <a:prstGeom prst="rect">
            <a:avLst/>
          </a:prstGeom>
        </p:spPr>
      </p:pic>
    </p:spTree>
    <p:extLst>
      <p:ext uri="{BB962C8B-B14F-4D97-AF65-F5344CB8AC3E}">
        <p14:creationId xmlns:p14="http://schemas.microsoft.com/office/powerpoint/2010/main" val="366042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résumé</a:t>
            </a:r>
            <a:endParaRPr lang="fr-FR" dirty="0"/>
          </a:p>
        </p:txBody>
      </p:sp>
      <p:sp>
        <p:nvSpPr>
          <p:cNvPr id="3" name="Espace réservé du contenu 2"/>
          <p:cNvSpPr>
            <a:spLocks noGrp="1"/>
          </p:cNvSpPr>
          <p:nvPr>
            <p:ph idx="1"/>
          </p:nvPr>
        </p:nvSpPr>
        <p:spPr>
          <a:xfrm>
            <a:off x="1024128" y="2286000"/>
            <a:ext cx="9720073" cy="3265714"/>
          </a:xfrm>
        </p:spPr>
        <p:txBody>
          <a:bodyPr/>
          <a:lstStyle/>
          <a:p>
            <a:r>
              <a:rPr lang="fr-FR" sz="2800" dirty="0"/>
              <a:t>Comme tous les soirs en rentrant du travail, </a:t>
            </a:r>
            <a:endParaRPr lang="fr-FR" sz="2800" dirty="0" smtClean="0"/>
          </a:p>
          <a:p>
            <a:r>
              <a:rPr lang="fr-FR" sz="2800" dirty="0" smtClean="0"/>
              <a:t>Armand</a:t>
            </a:r>
            <a:r>
              <a:rPr lang="fr-FR" sz="2800" dirty="0"/>
              <a:t>, ouvrier à la chaîne d'une usine de pâtes alimentaires, s'ouvre une boite de raviolis en guise de dîner. </a:t>
            </a:r>
            <a:endParaRPr lang="fr-FR" sz="2800" dirty="0" smtClean="0"/>
          </a:p>
          <a:p>
            <a:r>
              <a:rPr lang="fr-FR" sz="2800" dirty="0" smtClean="0"/>
              <a:t>Mais </a:t>
            </a:r>
            <a:r>
              <a:rPr lang="fr-FR" sz="2800" dirty="0"/>
              <a:t>ce soir, un énorme génie surgit de la boîte. </a:t>
            </a:r>
            <a:endParaRPr lang="fr-FR" sz="2800" dirty="0" smtClean="0"/>
          </a:p>
          <a:p>
            <a:r>
              <a:rPr lang="fr-FR" sz="2800" dirty="0" smtClean="0"/>
              <a:t>Il </a:t>
            </a:r>
            <a:r>
              <a:rPr lang="fr-FR" sz="2800" dirty="0"/>
              <a:t>propose à Armand d'exaucer deux de ses vœux.</a:t>
            </a:r>
          </a:p>
          <a:p>
            <a:endParaRPr lang="fr-FR" sz="2800" dirty="0"/>
          </a:p>
          <a:p>
            <a:endParaRPr lang="fr-FR" dirty="0"/>
          </a:p>
        </p:txBody>
      </p:sp>
    </p:spTree>
    <p:extLst>
      <p:ext uri="{BB962C8B-B14F-4D97-AF65-F5344CB8AC3E}">
        <p14:creationId xmlns:p14="http://schemas.microsoft.com/office/powerpoint/2010/main" val="153656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solidFill>
                  <a:srgbClr val="92D050"/>
                </a:solidFill>
              </a:rPr>
              <a:t>Armand</a:t>
            </a:r>
            <a:r>
              <a:rPr lang="fr-FR" sz="3200" dirty="0"/>
              <a:t>, </a:t>
            </a:r>
            <a:r>
              <a:rPr lang="fr-FR" sz="3200" dirty="0" smtClean="0"/>
              <a:t>est </a:t>
            </a:r>
            <a:r>
              <a:rPr lang="fr-FR" sz="3200" b="1" dirty="0" smtClean="0">
                <a:solidFill>
                  <a:srgbClr val="FF0000"/>
                </a:solidFill>
              </a:rPr>
              <a:t>ouvrier </a:t>
            </a:r>
            <a:r>
              <a:rPr lang="fr-FR" sz="3200" b="1" dirty="0">
                <a:solidFill>
                  <a:srgbClr val="FF0000"/>
                </a:solidFill>
              </a:rPr>
              <a:t>à la chaîne</a:t>
            </a:r>
            <a:r>
              <a:rPr lang="fr-FR" sz="3200" dirty="0"/>
              <a:t> </a:t>
            </a:r>
            <a:r>
              <a:rPr lang="fr-FR" sz="3200" dirty="0">
                <a:solidFill>
                  <a:srgbClr val="FFC000"/>
                </a:solidFill>
              </a:rPr>
              <a:t>d'une usine de pâtes </a:t>
            </a:r>
            <a:r>
              <a:rPr lang="fr-FR" sz="3200" dirty="0" smtClean="0">
                <a:solidFill>
                  <a:srgbClr val="FFC000"/>
                </a:solidFill>
              </a:rPr>
              <a:t>alimentaires</a:t>
            </a:r>
            <a:r>
              <a:rPr lang="fr-FR" sz="3200" dirty="0"/>
              <a:t>.</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2740819" y="2640012"/>
            <a:ext cx="6286500" cy="3314700"/>
          </a:xfrm>
        </p:spPr>
      </p:pic>
      <p:sp>
        <p:nvSpPr>
          <p:cNvPr id="5" name="ZoneTexte 4"/>
          <p:cNvSpPr txBox="1"/>
          <p:nvPr/>
        </p:nvSpPr>
        <p:spPr>
          <a:xfrm>
            <a:off x="9353006" y="4846320"/>
            <a:ext cx="2495006" cy="1200329"/>
          </a:xfrm>
          <a:prstGeom prst="rect">
            <a:avLst/>
          </a:prstGeom>
          <a:noFill/>
        </p:spPr>
        <p:txBody>
          <a:bodyPr wrap="square" rtlCol="0">
            <a:spAutoFit/>
          </a:bodyPr>
          <a:lstStyle/>
          <a:p>
            <a:r>
              <a:rPr lang="fr-FR" sz="2400" dirty="0" smtClean="0"/>
              <a:t>Mais au fait, tu sais ce que c’est les « raviolis » ? </a:t>
            </a:r>
            <a:endParaRPr lang="fr-FR" sz="2400" dirty="0"/>
          </a:p>
        </p:txBody>
      </p:sp>
    </p:spTree>
    <p:extLst>
      <p:ext uri="{BB962C8B-B14F-4D97-AF65-F5344CB8AC3E}">
        <p14:creationId xmlns:p14="http://schemas.microsoft.com/office/powerpoint/2010/main" val="353511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Boulot, métro…maison et raviolis !</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57361" y="3534410"/>
            <a:ext cx="6505575" cy="3171825"/>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699" y="1929447"/>
            <a:ext cx="6357667" cy="3183557"/>
          </a:xfrm>
          <a:prstGeom prst="rect">
            <a:avLst/>
          </a:prstGeom>
        </p:spPr>
      </p:pic>
    </p:spTree>
    <p:extLst>
      <p:ext uri="{BB962C8B-B14F-4D97-AF65-F5344CB8AC3E}">
        <p14:creationId xmlns:p14="http://schemas.microsoft.com/office/powerpoint/2010/main" val="350113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il chérit sa petite fleur sur la fenêtre </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6594" y="2649537"/>
            <a:ext cx="5314950" cy="3295650"/>
          </a:xfrm>
        </p:spPr>
      </p:pic>
    </p:spTree>
    <p:extLst>
      <p:ext uri="{BB962C8B-B14F-4D97-AF65-F5344CB8AC3E}">
        <p14:creationId xmlns:p14="http://schemas.microsoft.com/office/powerpoint/2010/main" val="232585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Armand cherche dans les placards de la cuisine. </a:t>
            </a:r>
            <a:br>
              <a:rPr lang="fr-FR" dirty="0" smtClean="0"/>
            </a:br>
            <a:r>
              <a:rPr lang="fr-FR" dirty="0" smtClean="0"/>
              <a:t>Que va-t-il manger?</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2583656" y="2654300"/>
            <a:ext cx="6600825" cy="3286125"/>
          </a:xfrm>
        </p:spPr>
      </p:pic>
    </p:spTree>
    <p:extLst>
      <p:ext uri="{BB962C8B-B14F-4D97-AF65-F5344CB8AC3E}">
        <p14:creationId xmlns:p14="http://schemas.microsoft.com/office/powerpoint/2010/main" val="287310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2323" y="637467"/>
            <a:ext cx="9700478" cy="2327802"/>
          </a:xfrm>
        </p:spPr>
        <p:txBody>
          <a:bodyPr>
            <a:normAutofit fontScale="90000"/>
          </a:bodyPr>
          <a:lstStyle/>
          <a:p>
            <a:r>
              <a:rPr lang="fr-FR" sz="3200" dirty="0" smtClean="0"/>
              <a:t/>
            </a:r>
            <a:br>
              <a:rPr lang="fr-FR" sz="3200" dirty="0" smtClean="0"/>
            </a:br>
            <a:r>
              <a:rPr lang="fr-FR" sz="3200" dirty="0" smtClean="0">
                <a:solidFill>
                  <a:srgbClr val="FFFF00"/>
                </a:solidFill>
              </a:rPr>
              <a:t>Mais c’est « quoi » ce truc là? </a:t>
            </a:r>
            <a:r>
              <a:rPr lang="fr-FR" sz="3200" dirty="0" smtClean="0"/>
              <a:t/>
            </a:r>
            <a:br>
              <a:rPr lang="fr-FR" sz="3200" dirty="0" smtClean="0"/>
            </a:br>
            <a:r>
              <a:rPr lang="fr-FR" sz="3200" dirty="0" smtClean="0"/>
              <a:t/>
            </a:r>
            <a:br>
              <a:rPr lang="fr-FR" sz="3200" dirty="0" smtClean="0"/>
            </a:br>
            <a:r>
              <a:rPr lang="fr-FR" sz="3200" dirty="0" smtClean="0"/>
              <a:t>Comme </a:t>
            </a:r>
            <a:r>
              <a:rPr lang="fr-FR" sz="3200" dirty="0"/>
              <a:t>tous les soirs en rentrant du travail</a:t>
            </a:r>
            <a:r>
              <a:rPr lang="fr-FR" sz="3200" dirty="0" smtClean="0"/>
              <a:t>, Armand s'ouvre une </a:t>
            </a:r>
            <a:r>
              <a:rPr lang="fr-FR" sz="3200" dirty="0"/>
              <a:t>boîte de raviolis en guise de dîner. </a:t>
            </a:r>
            <a:r>
              <a:rPr lang="fr-FR" sz="3200" dirty="0" smtClean="0"/>
              <a:t/>
            </a:r>
            <a:br>
              <a:rPr lang="fr-FR" sz="3200" dirty="0" smtClean="0"/>
            </a:br>
            <a:r>
              <a:rPr lang="fr-FR" sz="3200" dirty="0" smtClean="0"/>
              <a:t>ce </a:t>
            </a:r>
            <a:r>
              <a:rPr lang="fr-FR" sz="3200" dirty="0"/>
              <a:t>soir, un énorme </a:t>
            </a:r>
            <a:r>
              <a:rPr lang="fr-FR" sz="3200" b="1" dirty="0">
                <a:solidFill>
                  <a:srgbClr val="FFC000"/>
                </a:solidFill>
              </a:rPr>
              <a:t>génie</a:t>
            </a:r>
            <a:r>
              <a:rPr lang="fr-FR" sz="3200" dirty="0"/>
              <a:t> surgit de la boîte. </a:t>
            </a:r>
            <a:r>
              <a:rPr lang="fr-FR" sz="3200" dirty="0" smtClean="0"/>
              <a:t/>
            </a:r>
            <a:br>
              <a:rPr lang="fr-FR" sz="3200" dirty="0" smtClean="0"/>
            </a:br>
            <a:r>
              <a:rPr lang="fr-FR" sz="3200" dirty="0" smtClean="0"/>
              <a:t>Il </a:t>
            </a:r>
            <a:r>
              <a:rPr lang="fr-FR" sz="3200" dirty="0"/>
              <a:t>propose à Armand d'exaucer deux de ses vœux.</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1567" y="3088913"/>
            <a:ext cx="6705600" cy="3305175"/>
          </a:xfrm>
        </p:spPr>
      </p:pic>
    </p:spTree>
    <p:extLst>
      <p:ext uri="{BB962C8B-B14F-4D97-AF65-F5344CB8AC3E}">
        <p14:creationId xmlns:p14="http://schemas.microsoft.com/office/powerpoint/2010/main" val="290473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Il a exaucé son vœu…Mais sais-tu ce qu’est un « vœu »? Et quel est le vœu d’Armand ?</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0828" y="4577045"/>
            <a:ext cx="4366671" cy="2158383"/>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823" y="2348902"/>
            <a:ext cx="4615440" cy="2228143"/>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3214" y="2262547"/>
            <a:ext cx="4779643" cy="2314498"/>
          </a:xfrm>
          <a:prstGeom prst="rect">
            <a:avLst/>
          </a:prstGeom>
        </p:spPr>
      </p:pic>
    </p:spTree>
    <p:extLst>
      <p:ext uri="{BB962C8B-B14F-4D97-AF65-F5344CB8AC3E}">
        <p14:creationId xmlns:p14="http://schemas.microsoft.com/office/powerpoint/2010/main" val="207148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958761">
            <a:off x="2453300" y="1308952"/>
            <a:ext cx="9720072" cy="1499616"/>
          </a:xfrm>
        </p:spPr>
        <p:txBody>
          <a:bodyPr/>
          <a:lstStyle/>
          <a:p>
            <a:r>
              <a:rPr lang="fr-FR" dirty="0" smtClean="0"/>
              <a:t>Mais que fait le génie, les pattes en l’air ?</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3426" y="2328731"/>
            <a:ext cx="5360738" cy="2611642"/>
          </a:xfr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3416" y="3779926"/>
            <a:ext cx="5737043" cy="2770172"/>
          </a:xfrm>
          <a:prstGeom prst="rect">
            <a:avLst/>
          </a:prstGeom>
        </p:spPr>
      </p:pic>
    </p:spTree>
    <p:extLst>
      <p:ext uri="{BB962C8B-B14F-4D97-AF65-F5344CB8AC3E}">
        <p14:creationId xmlns:p14="http://schemas.microsoft.com/office/powerpoint/2010/main" val="1694914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110</TotalTime>
  <Words>140</Words>
  <Application>Microsoft Office PowerPoint</Application>
  <PresentationFormat>Grand écran</PresentationFormat>
  <Paragraphs>15</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Tw Cen MT</vt:lpstr>
      <vt:lpstr>Tw Cen MT Condensed</vt:lpstr>
      <vt:lpstr>Wingdings 3</vt:lpstr>
      <vt:lpstr>Intégral</vt:lpstr>
      <vt:lpstr>Le génie de la boîte de raviolis</vt:lpstr>
      <vt:lpstr>résumé</vt:lpstr>
      <vt:lpstr>Armand, est ouvrier à la chaîne d'une usine de pâtes alimentaires.</vt:lpstr>
      <vt:lpstr>Boulot, métro…maison et raviolis !</vt:lpstr>
      <vt:lpstr>il chérit sa petite fleur sur la fenêtre </vt:lpstr>
      <vt:lpstr>Armand cherche dans les placards de la cuisine.  Que va-t-il manger?</vt:lpstr>
      <vt:lpstr> Mais c’est « quoi » ce truc là?   Comme tous les soirs en rentrant du travail, Armand s'ouvre une boîte de raviolis en guise de dîner.  ce soir, un énorme génie surgit de la boîte.  Il propose à Armand d'exaucer deux de ses vœux.</vt:lpstr>
      <vt:lpstr>Il a exaucé son vœu…Mais sais-tu ce qu’est un « vœu »? Et quel est le vœu d’Armand ?</vt:lpstr>
      <vt:lpstr>Mais que fait le génie, les pattes en l’air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génie de la boîte de raviolis</dc:title>
  <dc:creator>ARCHEN MARIE FRANCE</dc:creator>
  <cp:lastModifiedBy>ARCHEN MARIE FRANCE</cp:lastModifiedBy>
  <cp:revision>11</cp:revision>
  <dcterms:created xsi:type="dcterms:W3CDTF">2022-09-23T16:33:49Z</dcterms:created>
  <dcterms:modified xsi:type="dcterms:W3CDTF">2022-09-26T15:04:48Z</dcterms:modified>
</cp:coreProperties>
</file>