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B8AD786-6EBD-4973-B0DD-76778AF7986B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24/05/2020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640BDD1-AA9D-4C8B-AB03-FF2DFC9A69D4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84BD9A0-5E20-411D-88AE-0725B37F0A4B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24/05/2020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E0B0A41-2925-4C4B-BC76-AE109E37FAFF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9" descr=""/>
          <p:cNvPicPr/>
          <p:nvPr/>
        </p:nvPicPr>
        <p:blipFill>
          <a:blip r:embed="rId1"/>
          <a:stretch/>
        </p:blipFill>
        <p:spPr>
          <a:xfrm>
            <a:off x="3306600" y="205560"/>
            <a:ext cx="5340240" cy="406836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1523880" y="402984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L’école FALGUIERE au rythme du COVID 19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804960" y="747720"/>
            <a:ext cx="10431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Les déplacements s’effectuent en suivant des itinéraires balisés empêchant les différents groupes de se croiser.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17" name="Image 3" descr=""/>
          <p:cNvPicPr/>
          <p:nvPr/>
        </p:nvPicPr>
        <p:blipFill>
          <a:blip r:embed="rId1"/>
          <a:stretch/>
        </p:blipFill>
        <p:spPr>
          <a:xfrm>
            <a:off x="4119480" y="1489680"/>
            <a:ext cx="3802320" cy="506988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2479680" y="799200"/>
            <a:ext cx="6914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L’entrée et la sortie des élèves s’effectuent par le grand portail.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 l’heure de la sortie un marquage au sol permet la distanciation sociale.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19" name="Image 3" descr=""/>
          <p:cNvPicPr/>
          <p:nvPr/>
        </p:nvPicPr>
        <p:blipFill>
          <a:blip r:embed="rId1"/>
          <a:stretch/>
        </p:blipFill>
        <p:spPr>
          <a:xfrm>
            <a:off x="4163760" y="1572120"/>
            <a:ext cx="3863880" cy="515196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 2" descr=""/>
          <p:cNvPicPr/>
          <p:nvPr/>
        </p:nvPicPr>
        <p:blipFill>
          <a:blip r:embed="rId1"/>
          <a:stretch/>
        </p:blipFill>
        <p:spPr>
          <a:xfrm>
            <a:off x="754920" y="0"/>
            <a:ext cx="4851360" cy="6857640"/>
          </a:xfrm>
          <a:prstGeom prst="rect">
            <a:avLst/>
          </a:prstGeom>
          <a:ln>
            <a:noFill/>
          </a:ln>
        </p:spPr>
      </p:pic>
      <p:pic>
        <p:nvPicPr>
          <p:cNvPr id="121" name="Image 6" descr=""/>
          <p:cNvPicPr/>
          <p:nvPr/>
        </p:nvPicPr>
        <p:blipFill>
          <a:blip r:embed="rId2"/>
          <a:stretch/>
        </p:blipFill>
        <p:spPr>
          <a:xfrm>
            <a:off x="6746040" y="0"/>
            <a:ext cx="484056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 3" descr=""/>
          <p:cNvPicPr/>
          <p:nvPr/>
        </p:nvPicPr>
        <p:blipFill>
          <a:blip r:embed="rId1"/>
          <a:stretch/>
        </p:blipFill>
        <p:spPr>
          <a:xfrm>
            <a:off x="487080" y="0"/>
            <a:ext cx="4858920" cy="6857640"/>
          </a:xfrm>
          <a:prstGeom prst="rect">
            <a:avLst/>
          </a:prstGeom>
          <a:ln>
            <a:noFill/>
          </a:ln>
        </p:spPr>
      </p:pic>
      <p:pic>
        <p:nvPicPr>
          <p:cNvPr id="123" name="Image 5" descr=""/>
          <p:cNvPicPr/>
          <p:nvPr/>
        </p:nvPicPr>
        <p:blipFill>
          <a:blip r:embed="rId2"/>
          <a:stretch/>
        </p:blipFill>
        <p:spPr>
          <a:xfrm>
            <a:off x="6469560" y="0"/>
            <a:ext cx="482328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 2" descr=""/>
          <p:cNvPicPr/>
          <p:nvPr/>
        </p:nvPicPr>
        <p:blipFill>
          <a:blip r:embed="rId1"/>
          <a:stretch/>
        </p:blipFill>
        <p:spPr>
          <a:xfrm>
            <a:off x="800640" y="0"/>
            <a:ext cx="4835160" cy="6857640"/>
          </a:xfrm>
          <a:prstGeom prst="rect">
            <a:avLst/>
          </a:prstGeom>
          <a:ln>
            <a:noFill/>
          </a:ln>
        </p:spPr>
      </p:pic>
      <p:pic>
        <p:nvPicPr>
          <p:cNvPr id="125" name="Image 4" descr=""/>
          <p:cNvPicPr/>
          <p:nvPr/>
        </p:nvPicPr>
        <p:blipFill>
          <a:blip r:embed="rId2"/>
          <a:stretch/>
        </p:blipFill>
        <p:spPr>
          <a:xfrm>
            <a:off x="6471360" y="0"/>
            <a:ext cx="483624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838080" y="930240"/>
            <a:ext cx="10515240" cy="79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L’école ouvre ses portes à 8h20 et à 8h35.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85" name="Image 3" descr=""/>
          <p:cNvPicPr/>
          <p:nvPr/>
        </p:nvPicPr>
        <p:blipFill>
          <a:blip r:embed="rId1"/>
          <a:stretch/>
        </p:blipFill>
        <p:spPr>
          <a:xfrm>
            <a:off x="273960" y="2414520"/>
            <a:ext cx="5821560" cy="3115080"/>
          </a:xfrm>
          <a:prstGeom prst="rect">
            <a:avLst/>
          </a:prstGeom>
          <a:ln>
            <a:noFill/>
          </a:ln>
        </p:spPr>
      </p:pic>
      <p:pic>
        <p:nvPicPr>
          <p:cNvPr id="86" name="Image 5" descr=""/>
          <p:cNvPicPr/>
          <p:nvPr/>
        </p:nvPicPr>
        <p:blipFill>
          <a:blip r:embed="rId2"/>
          <a:stretch/>
        </p:blipFill>
        <p:spPr>
          <a:xfrm>
            <a:off x="6440760" y="2325600"/>
            <a:ext cx="5477040" cy="320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80160" y="137520"/>
            <a:ext cx="1102392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Un marquage au sol indique la file d’attente et permet la distanciation sociale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88" name="Image 3" descr=""/>
          <p:cNvPicPr/>
          <p:nvPr/>
        </p:nvPicPr>
        <p:blipFill>
          <a:blip r:embed="rId1"/>
          <a:stretch/>
        </p:blipFill>
        <p:spPr>
          <a:xfrm>
            <a:off x="7028280" y="1809000"/>
            <a:ext cx="3447360" cy="4596480"/>
          </a:xfrm>
          <a:prstGeom prst="rect">
            <a:avLst/>
          </a:prstGeom>
          <a:ln>
            <a:noFill/>
          </a:ln>
        </p:spPr>
      </p:pic>
      <p:pic>
        <p:nvPicPr>
          <p:cNvPr id="89" name="Image 5" descr=""/>
          <p:cNvPicPr/>
          <p:nvPr/>
        </p:nvPicPr>
        <p:blipFill>
          <a:blip r:embed="rId2"/>
          <a:stretch/>
        </p:blipFill>
        <p:spPr>
          <a:xfrm>
            <a:off x="1110240" y="1809000"/>
            <a:ext cx="3447360" cy="4596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Avant de rentrer en classe.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3935880" y="2134440"/>
            <a:ext cx="432000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Dans la cour, un marquage au sol indique le lieu où se rangent les groupes.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Des points identifient la place de chaque enfant.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Il faut oublier le classique :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« Les enfants, en rang par deux ! »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Maintenant c’est :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« En rang par un  ! »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92" name="Image 5" descr=""/>
          <p:cNvPicPr/>
          <p:nvPr/>
        </p:nvPicPr>
        <p:blipFill>
          <a:blip r:embed="rId1"/>
          <a:stretch/>
        </p:blipFill>
        <p:spPr>
          <a:xfrm>
            <a:off x="8382240" y="1415520"/>
            <a:ext cx="3542040" cy="4723200"/>
          </a:xfrm>
          <a:prstGeom prst="rect">
            <a:avLst/>
          </a:prstGeom>
          <a:ln>
            <a:noFill/>
          </a:ln>
        </p:spPr>
      </p:pic>
      <p:pic>
        <p:nvPicPr>
          <p:cNvPr id="93" name="Image 7" descr=""/>
          <p:cNvPicPr/>
          <p:nvPr/>
        </p:nvPicPr>
        <p:blipFill>
          <a:blip r:embed="rId2"/>
          <a:stretch/>
        </p:blipFill>
        <p:spPr>
          <a:xfrm>
            <a:off x="362520" y="1415520"/>
            <a:ext cx="3573000" cy="476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766440" y="81720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Les salles de classe sont réaménagées pour respecter la distanciation sociale.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95" name="Image 4" descr=""/>
          <p:cNvPicPr/>
          <p:nvPr/>
        </p:nvPicPr>
        <p:blipFill>
          <a:blip r:embed="rId1"/>
          <a:stretch/>
        </p:blipFill>
        <p:spPr>
          <a:xfrm>
            <a:off x="663480" y="1613160"/>
            <a:ext cx="3232080" cy="4309560"/>
          </a:xfrm>
          <a:prstGeom prst="rect">
            <a:avLst/>
          </a:prstGeom>
          <a:ln>
            <a:noFill/>
          </a:ln>
        </p:spPr>
      </p:pic>
      <p:pic>
        <p:nvPicPr>
          <p:cNvPr id="96" name="Image 6" descr=""/>
          <p:cNvPicPr/>
          <p:nvPr/>
        </p:nvPicPr>
        <p:blipFill>
          <a:blip r:embed="rId2"/>
          <a:stretch/>
        </p:blipFill>
        <p:spPr>
          <a:xfrm>
            <a:off x="4479840" y="1613160"/>
            <a:ext cx="3232080" cy="4309560"/>
          </a:xfrm>
          <a:prstGeom prst="rect">
            <a:avLst/>
          </a:prstGeom>
          <a:ln>
            <a:noFill/>
          </a:ln>
        </p:spPr>
      </p:pic>
      <p:pic>
        <p:nvPicPr>
          <p:cNvPr id="97" name="Image 10" descr=""/>
          <p:cNvPicPr/>
          <p:nvPr/>
        </p:nvPicPr>
        <p:blipFill>
          <a:blip r:embed="rId3"/>
          <a:stretch/>
        </p:blipFill>
        <p:spPr>
          <a:xfrm>
            <a:off x="8561160" y="1613160"/>
            <a:ext cx="3232080" cy="430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2" descr=""/>
          <p:cNvPicPr/>
          <p:nvPr/>
        </p:nvPicPr>
        <p:blipFill>
          <a:blip r:embed="rId1"/>
          <a:stretch/>
        </p:blipFill>
        <p:spPr>
          <a:xfrm>
            <a:off x="72000" y="1669680"/>
            <a:ext cx="3031920" cy="4042440"/>
          </a:xfrm>
          <a:prstGeom prst="rect">
            <a:avLst/>
          </a:prstGeom>
          <a:ln>
            <a:noFill/>
          </a:ln>
        </p:spPr>
      </p:pic>
      <p:pic>
        <p:nvPicPr>
          <p:cNvPr id="99" name="Image 4" descr=""/>
          <p:cNvPicPr/>
          <p:nvPr/>
        </p:nvPicPr>
        <p:blipFill>
          <a:blip r:embed="rId2"/>
          <a:stretch/>
        </p:blipFill>
        <p:spPr>
          <a:xfrm>
            <a:off x="6136560" y="1659240"/>
            <a:ext cx="3031920" cy="4042440"/>
          </a:xfrm>
          <a:prstGeom prst="rect">
            <a:avLst/>
          </a:prstGeom>
          <a:ln>
            <a:noFill/>
          </a:ln>
        </p:spPr>
      </p:pic>
      <p:pic>
        <p:nvPicPr>
          <p:cNvPr id="100" name="Image 6" descr=""/>
          <p:cNvPicPr/>
          <p:nvPr/>
        </p:nvPicPr>
        <p:blipFill>
          <a:blip r:embed="rId3"/>
          <a:stretch/>
        </p:blipFill>
        <p:spPr>
          <a:xfrm>
            <a:off x="9168480" y="1649160"/>
            <a:ext cx="3031920" cy="4042440"/>
          </a:xfrm>
          <a:prstGeom prst="rect">
            <a:avLst/>
          </a:prstGeom>
          <a:ln>
            <a:noFill/>
          </a:ln>
        </p:spPr>
      </p:pic>
      <p:pic>
        <p:nvPicPr>
          <p:cNvPr id="101" name="Image 8" descr=""/>
          <p:cNvPicPr/>
          <p:nvPr/>
        </p:nvPicPr>
        <p:blipFill>
          <a:blip r:embed="rId4"/>
          <a:stretch/>
        </p:blipFill>
        <p:spPr>
          <a:xfrm>
            <a:off x="3104280" y="1669680"/>
            <a:ext cx="3031920" cy="404244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380160" y="5815080"/>
            <a:ext cx="2136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Classe de Mme Roux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3450240" y="5815080"/>
            <a:ext cx="2467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Classe de Mme Ducrocq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6418800" y="5843880"/>
            <a:ext cx="2467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Classe de M Simeao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9571320" y="5843880"/>
            <a:ext cx="2467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Classe de Mme Juniet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660240" y="765360"/>
            <a:ext cx="10515240" cy="5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Les quatre classes accueillant les élèves.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691440" y="493560"/>
            <a:ext cx="4233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Des toilettes sont dédiées à chaque groupe.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Pas plus de deux élèves en même temps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08" name="Image 3" descr=""/>
          <p:cNvPicPr/>
          <p:nvPr/>
        </p:nvPicPr>
        <p:blipFill>
          <a:blip r:embed="rId1"/>
          <a:stretch/>
        </p:blipFill>
        <p:spPr>
          <a:xfrm>
            <a:off x="701280" y="1592640"/>
            <a:ext cx="3424680" cy="4566600"/>
          </a:xfrm>
          <a:prstGeom prst="rect">
            <a:avLst/>
          </a:prstGeom>
          <a:ln>
            <a:noFill/>
          </a:ln>
        </p:spPr>
      </p:pic>
      <p:pic>
        <p:nvPicPr>
          <p:cNvPr id="109" name="Image 5" descr=""/>
          <p:cNvPicPr/>
          <p:nvPr/>
        </p:nvPicPr>
        <p:blipFill>
          <a:blip r:embed="rId2"/>
          <a:stretch/>
        </p:blipFill>
        <p:spPr>
          <a:xfrm>
            <a:off x="7407720" y="1592640"/>
            <a:ext cx="3509640" cy="467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048120" y="443160"/>
            <a:ext cx="60955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Avant et après être allé aux toilettes, il faut se laver les mains.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Dans le respect des distanciations sociales.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11" name="Image 3" descr=""/>
          <p:cNvPicPr/>
          <p:nvPr/>
        </p:nvPicPr>
        <p:blipFill>
          <a:blip r:embed="rId1"/>
          <a:stretch/>
        </p:blipFill>
        <p:spPr>
          <a:xfrm>
            <a:off x="288000" y="1981440"/>
            <a:ext cx="5127840" cy="3845880"/>
          </a:xfrm>
          <a:prstGeom prst="rect">
            <a:avLst/>
          </a:prstGeom>
          <a:ln>
            <a:noFill/>
          </a:ln>
        </p:spPr>
      </p:pic>
      <p:pic>
        <p:nvPicPr>
          <p:cNvPr id="112" name="Image 5" descr=""/>
          <p:cNvPicPr/>
          <p:nvPr/>
        </p:nvPicPr>
        <p:blipFill>
          <a:blip r:embed="rId2"/>
          <a:stretch/>
        </p:blipFill>
        <p:spPr>
          <a:xfrm>
            <a:off x="5514840" y="1918800"/>
            <a:ext cx="2977920" cy="3970440"/>
          </a:xfrm>
          <a:prstGeom prst="rect">
            <a:avLst/>
          </a:prstGeom>
          <a:ln>
            <a:noFill/>
          </a:ln>
        </p:spPr>
      </p:pic>
      <p:pic>
        <p:nvPicPr>
          <p:cNvPr id="113" name="Image 7" descr=""/>
          <p:cNvPicPr/>
          <p:nvPr/>
        </p:nvPicPr>
        <p:blipFill>
          <a:blip r:embed="rId3"/>
          <a:stretch/>
        </p:blipFill>
        <p:spPr>
          <a:xfrm>
            <a:off x="8756280" y="1918800"/>
            <a:ext cx="2977920" cy="397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3960000" y="922320"/>
            <a:ext cx="3792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Les bancs ne peuvent plus être utilisés.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15" name="Image 3" descr=""/>
          <p:cNvPicPr/>
          <p:nvPr/>
        </p:nvPicPr>
        <p:blipFill>
          <a:blip r:embed="rId1"/>
          <a:stretch/>
        </p:blipFill>
        <p:spPr>
          <a:xfrm>
            <a:off x="2785680" y="2171160"/>
            <a:ext cx="6141600" cy="25153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6231</TotalTime>
  <Application>LibreOffice/5.4.6.2$Windows_X86_64 LibreOffice_project/4014ce260a04f1026ba855d3b8d91541c224eab8</Application>
  <Words>193</Words>
  <Paragraphs>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2020-05-19T09:51:50Z</dcterms:created>
  <dc:creator>Microsoft Office User</dc:creator>
  <dc:description/>
  <dc:language>fr-FR</dc:language>
  <cp:lastModifiedBy>Microsoft Office User</cp:lastModifiedBy>
  <dcterms:modified xsi:type="dcterms:W3CDTF">2020-05-23T17:42:56Z</dcterms:modified>
  <cp:revision>9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