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D8FAF7-34B8-427F-8F72-FFC67528F73D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8F87DD9-0819-4721-A966-D656DA1E6E90}">
      <dgm:prSet phldrT="[Texte]"/>
      <dgm:spPr/>
      <dgm:t>
        <a:bodyPr/>
        <a:lstStyle/>
        <a:p>
          <a:r>
            <a:rPr lang="fr-FR" dirty="0" smtClean="0"/>
            <a:t>DOUBLE DANOIS OU ANGLAIS </a:t>
          </a:r>
        </a:p>
        <a:p>
          <a:r>
            <a:rPr lang="fr-FR" dirty="0" smtClean="0"/>
            <a:t>(CARRE MAGIQUE)</a:t>
          </a:r>
          <a:endParaRPr lang="fr-FR" dirty="0"/>
        </a:p>
      </dgm:t>
    </dgm:pt>
    <dgm:pt modelId="{47EAF943-A296-4B49-939C-6B2F19AAACA2}" type="parTrans" cxnId="{43A88F2B-EEE1-403A-A3A0-626DD2AA85BF}">
      <dgm:prSet/>
      <dgm:spPr/>
      <dgm:t>
        <a:bodyPr/>
        <a:lstStyle/>
        <a:p>
          <a:endParaRPr lang="fr-FR"/>
        </a:p>
      </dgm:t>
    </dgm:pt>
    <dgm:pt modelId="{500D5240-DB9E-48C6-8479-BF1F737784EC}" type="sibTrans" cxnId="{43A88F2B-EEE1-403A-A3A0-626DD2AA85BF}">
      <dgm:prSet/>
      <dgm:spPr/>
      <dgm:t>
        <a:bodyPr/>
        <a:lstStyle/>
        <a:p>
          <a:endParaRPr lang="fr-FR"/>
        </a:p>
      </dgm:t>
    </dgm:pt>
    <dgm:pt modelId="{BB0ED3E3-D4DE-44ED-9145-4E5F0318CCEA}">
      <dgm:prSet phldrT="[Texte]"/>
      <dgm:spPr/>
      <dgm:t>
        <a:bodyPr/>
        <a:lstStyle/>
        <a:p>
          <a:r>
            <a:rPr lang="fr-FR" b="1" dirty="0" smtClean="0">
              <a:solidFill>
                <a:srgbClr val="FFFFFF"/>
              </a:solidFill>
            </a:rPr>
            <a:t>4 joueurs – demi terrain</a:t>
          </a:r>
          <a:endParaRPr lang="fr-FR" b="1" dirty="0">
            <a:solidFill>
              <a:srgbClr val="FFFFFF"/>
            </a:solidFill>
          </a:endParaRPr>
        </a:p>
      </dgm:t>
    </dgm:pt>
    <dgm:pt modelId="{783C4B57-A511-4863-9DFC-6B5C601C5960}" type="parTrans" cxnId="{AFC7D091-2C2E-41F4-B4D4-C383D283845C}">
      <dgm:prSet/>
      <dgm:spPr/>
      <dgm:t>
        <a:bodyPr/>
        <a:lstStyle/>
        <a:p>
          <a:endParaRPr lang="fr-FR"/>
        </a:p>
      </dgm:t>
    </dgm:pt>
    <dgm:pt modelId="{AE9442C7-1D53-4D85-9B7F-82B1D88A3F9B}" type="sibTrans" cxnId="{AFC7D091-2C2E-41F4-B4D4-C383D283845C}">
      <dgm:prSet/>
      <dgm:spPr/>
      <dgm:t>
        <a:bodyPr/>
        <a:lstStyle/>
        <a:p>
          <a:endParaRPr lang="fr-FR"/>
        </a:p>
      </dgm:t>
    </dgm:pt>
    <dgm:pt modelId="{9AF4CA20-0A41-4F78-9B84-442F5E5ED59E}">
      <dgm:prSet phldrT="[Texte]"/>
      <dgm:spPr/>
      <dgm:t>
        <a:bodyPr/>
        <a:lstStyle/>
        <a:p>
          <a:r>
            <a:rPr lang="fr-FR" b="1" dirty="0" smtClean="0">
              <a:solidFill>
                <a:srgbClr val="FFFFFF"/>
              </a:solidFill>
            </a:rPr>
            <a:t>Chacun défend son terrain</a:t>
          </a:r>
          <a:endParaRPr lang="fr-FR" b="1" dirty="0">
            <a:solidFill>
              <a:srgbClr val="FFFFFF"/>
            </a:solidFill>
          </a:endParaRPr>
        </a:p>
      </dgm:t>
    </dgm:pt>
    <dgm:pt modelId="{1BFF411A-7286-41C4-B4BB-2BB27F8011B8}" type="parTrans" cxnId="{68DA20CF-C544-46DA-AF65-C3CBDE35F9EC}">
      <dgm:prSet/>
      <dgm:spPr/>
      <dgm:t>
        <a:bodyPr/>
        <a:lstStyle/>
        <a:p>
          <a:endParaRPr lang="fr-FR"/>
        </a:p>
      </dgm:t>
    </dgm:pt>
    <dgm:pt modelId="{F1258F5F-AA12-49CA-8C28-89D2EF44A5A2}" type="sibTrans" cxnId="{68DA20CF-C544-46DA-AF65-C3CBDE35F9EC}">
      <dgm:prSet/>
      <dgm:spPr/>
      <dgm:t>
        <a:bodyPr/>
        <a:lstStyle/>
        <a:p>
          <a:endParaRPr lang="fr-FR"/>
        </a:p>
      </dgm:t>
    </dgm:pt>
    <dgm:pt modelId="{26B1465B-8B1F-4978-AA2F-15B8A4EA92AA}">
      <dgm:prSet phldrT="[Texte]"/>
      <dgm:spPr/>
      <dgm:t>
        <a:bodyPr/>
        <a:lstStyle/>
        <a:p>
          <a:r>
            <a:rPr lang="fr-FR" dirty="0" smtClean="0"/>
            <a:t>MONTANTE </a:t>
          </a:r>
        </a:p>
        <a:p>
          <a:r>
            <a:rPr lang="fr-FR" dirty="0" smtClean="0"/>
            <a:t>DESCENDANTE</a:t>
          </a:r>
          <a:endParaRPr lang="fr-FR" dirty="0"/>
        </a:p>
      </dgm:t>
    </dgm:pt>
    <dgm:pt modelId="{D3E6E860-5E34-49FC-B6F3-A1EB6405D587}" type="parTrans" cxnId="{E391A6DB-0CE2-4294-841B-B992FC928F12}">
      <dgm:prSet/>
      <dgm:spPr/>
      <dgm:t>
        <a:bodyPr/>
        <a:lstStyle/>
        <a:p>
          <a:endParaRPr lang="fr-FR"/>
        </a:p>
      </dgm:t>
    </dgm:pt>
    <dgm:pt modelId="{4D14ACAA-EC4E-4424-93E6-8731FBF7C3B2}" type="sibTrans" cxnId="{E391A6DB-0CE2-4294-841B-B992FC928F12}">
      <dgm:prSet/>
      <dgm:spPr/>
      <dgm:t>
        <a:bodyPr/>
        <a:lstStyle/>
        <a:p>
          <a:endParaRPr lang="fr-FR"/>
        </a:p>
      </dgm:t>
    </dgm:pt>
    <dgm:pt modelId="{FBC0DB57-2267-49E9-902A-39AF78B0EC8F}">
      <dgm:prSet phldrT="[Texte]"/>
      <dgm:spPr/>
      <dgm:t>
        <a:bodyPr/>
        <a:lstStyle/>
        <a:p>
          <a:r>
            <a:rPr lang="fr-FR" b="1" dirty="0" smtClean="0">
              <a:solidFill>
                <a:srgbClr val="FFFFFF"/>
              </a:solidFill>
            </a:rPr>
            <a:t>Match au temps ou aux points</a:t>
          </a:r>
          <a:endParaRPr lang="fr-FR" b="1" dirty="0">
            <a:solidFill>
              <a:srgbClr val="FFFFFF"/>
            </a:solidFill>
          </a:endParaRPr>
        </a:p>
      </dgm:t>
    </dgm:pt>
    <dgm:pt modelId="{4B2FF326-4669-41EB-B5E3-D777B8DE2B3D}" type="parTrans" cxnId="{FA022ECA-5AAF-4C26-A364-6E29BD7CE8D3}">
      <dgm:prSet/>
      <dgm:spPr/>
      <dgm:t>
        <a:bodyPr/>
        <a:lstStyle/>
        <a:p>
          <a:endParaRPr lang="fr-FR"/>
        </a:p>
      </dgm:t>
    </dgm:pt>
    <dgm:pt modelId="{E60FB735-9BE3-47BF-BDAD-2F5C084F144E}" type="sibTrans" cxnId="{FA022ECA-5AAF-4C26-A364-6E29BD7CE8D3}">
      <dgm:prSet/>
      <dgm:spPr/>
      <dgm:t>
        <a:bodyPr/>
        <a:lstStyle/>
        <a:p>
          <a:endParaRPr lang="fr-FR"/>
        </a:p>
      </dgm:t>
    </dgm:pt>
    <dgm:pt modelId="{87FF1DF2-3119-42C7-8A25-8D1850C33E1A}">
      <dgm:prSet phldrT="[Texte]"/>
      <dgm:spPr/>
      <dgm:t>
        <a:bodyPr/>
        <a:lstStyle/>
        <a:p>
          <a:r>
            <a:rPr lang="fr-FR" b="1" dirty="0" smtClean="0">
              <a:solidFill>
                <a:srgbClr val="FFFFFF"/>
              </a:solidFill>
            </a:rPr>
            <a:t>Le gagnant vers le n°1, le perdant vers les n° inférieurs</a:t>
          </a:r>
          <a:endParaRPr lang="fr-FR" b="1" dirty="0">
            <a:solidFill>
              <a:srgbClr val="FFFFFF"/>
            </a:solidFill>
          </a:endParaRPr>
        </a:p>
      </dgm:t>
    </dgm:pt>
    <dgm:pt modelId="{965A6D58-893E-4430-9ED2-067FADC900C1}" type="parTrans" cxnId="{AC6DA0C7-51CC-474E-9BF5-687E23A2B4D3}">
      <dgm:prSet/>
      <dgm:spPr/>
      <dgm:t>
        <a:bodyPr/>
        <a:lstStyle/>
        <a:p>
          <a:endParaRPr lang="fr-FR"/>
        </a:p>
      </dgm:t>
    </dgm:pt>
    <dgm:pt modelId="{E570B4D2-3A6D-4DDC-8F1E-FFB271A7FD63}" type="sibTrans" cxnId="{AC6DA0C7-51CC-474E-9BF5-687E23A2B4D3}">
      <dgm:prSet/>
      <dgm:spPr/>
      <dgm:t>
        <a:bodyPr/>
        <a:lstStyle/>
        <a:p>
          <a:endParaRPr lang="fr-FR"/>
        </a:p>
      </dgm:t>
    </dgm:pt>
    <dgm:pt modelId="{07E09432-E425-4B9C-B8E2-32CFDF898CBA}">
      <dgm:prSet phldrT="[Texte]"/>
      <dgm:spPr/>
      <dgm:t>
        <a:bodyPr/>
        <a:lstStyle/>
        <a:p>
          <a:r>
            <a:rPr lang="fr-FR" dirty="0" smtClean="0"/>
            <a:t>TOURNANTE	</a:t>
          </a:r>
          <a:endParaRPr lang="fr-FR" dirty="0"/>
        </a:p>
      </dgm:t>
    </dgm:pt>
    <dgm:pt modelId="{53DE2783-6E54-4047-8383-163A2C720798}" type="parTrans" cxnId="{D41BA8FC-1A39-42E1-AF12-0BF213EB1BB6}">
      <dgm:prSet/>
      <dgm:spPr/>
      <dgm:t>
        <a:bodyPr/>
        <a:lstStyle/>
        <a:p>
          <a:endParaRPr lang="fr-FR"/>
        </a:p>
      </dgm:t>
    </dgm:pt>
    <dgm:pt modelId="{BAC0F91E-C5DB-472F-B466-09357E17330E}" type="sibTrans" cxnId="{D41BA8FC-1A39-42E1-AF12-0BF213EB1BB6}">
      <dgm:prSet/>
      <dgm:spPr/>
      <dgm:t>
        <a:bodyPr/>
        <a:lstStyle/>
        <a:p>
          <a:endParaRPr lang="fr-FR"/>
        </a:p>
      </dgm:t>
    </dgm:pt>
    <dgm:pt modelId="{0EA839C2-3782-4BC7-96C3-02A9905EB9A6}">
      <dgm:prSet phldrT="[Texte]"/>
      <dgm:spPr/>
      <dgm:t>
        <a:bodyPr/>
        <a:lstStyle/>
        <a:p>
          <a:r>
            <a:rPr lang="fr-FR" b="1" dirty="0" smtClean="0">
              <a:solidFill>
                <a:srgbClr val="FFFFFF"/>
              </a:solidFill>
            </a:rPr>
            <a:t>Plusieurs joueurs de chaque côté du filet</a:t>
          </a:r>
          <a:endParaRPr lang="fr-FR" b="1" dirty="0">
            <a:solidFill>
              <a:srgbClr val="FFFFFF"/>
            </a:solidFill>
          </a:endParaRPr>
        </a:p>
      </dgm:t>
    </dgm:pt>
    <dgm:pt modelId="{96090D41-4D1D-4E6B-8EE1-CBF0F8E9725E}" type="parTrans" cxnId="{9D8444D4-4968-4394-A576-A377282D055D}">
      <dgm:prSet/>
      <dgm:spPr/>
      <dgm:t>
        <a:bodyPr/>
        <a:lstStyle/>
        <a:p>
          <a:endParaRPr lang="fr-FR"/>
        </a:p>
      </dgm:t>
    </dgm:pt>
    <dgm:pt modelId="{2ABE5EF0-BC11-4196-837F-6585BB1FC33B}" type="sibTrans" cxnId="{9D8444D4-4968-4394-A576-A377282D055D}">
      <dgm:prSet/>
      <dgm:spPr/>
      <dgm:t>
        <a:bodyPr/>
        <a:lstStyle/>
        <a:p>
          <a:endParaRPr lang="fr-FR"/>
        </a:p>
      </dgm:t>
    </dgm:pt>
    <dgm:pt modelId="{7D9EAA07-0522-4792-A2DA-B55EA4503392}">
      <dgm:prSet phldrT="[Texte]"/>
      <dgm:spPr/>
      <dgm:t>
        <a:bodyPr/>
        <a:lstStyle/>
        <a:p>
          <a:r>
            <a:rPr lang="fr-FR" b="1" dirty="0" smtClean="0">
              <a:solidFill>
                <a:srgbClr val="FFFFFF"/>
              </a:solidFill>
            </a:rPr>
            <a:t>1 seul volant</a:t>
          </a:r>
          <a:endParaRPr lang="fr-FR" b="1" dirty="0">
            <a:solidFill>
              <a:srgbClr val="FFFFFF"/>
            </a:solidFill>
          </a:endParaRPr>
        </a:p>
      </dgm:t>
    </dgm:pt>
    <dgm:pt modelId="{B2493FE1-9284-4580-B66A-88435204E024}" type="parTrans" cxnId="{0FD0005C-261A-43BF-8C9C-54C7363CF2E3}">
      <dgm:prSet/>
      <dgm:spPr/>
      <dgm:t>
        <a:bodyPr/>
        <a:lstStyle/>
        <a:p>
          <a:endParaRPr lang="fr-FR"/>
        </a:p>
      </dgm:t>
    </dgm:pt>
    <dgm:pt modelId="{2157AEA7-3C49-4C2D-AF1D-8304ADDE2BD3}" type="sibTrans" cxnId="{0FD0005C-261A-43BF-8C9C-54C7363CF2E3}">
      <dgm:prSet/>
      <dgm:spPr/>
      <dgm:t>
        <a:bodyPr/>
        <a:lstStyle/>
        <a:p>
          <a:endParaRPr lang="fr-FR"/>
        </a:p>
      </dgm:t>
    </dgm:pt>
    <dgm:pt modelId="{90FF685B-4FB8-4965-8BFA-C2D57980C2D8}">
      <dgm:prSet phldrT="[Texte]"/>
      <dgm:spPr/>
      <dgm:t>
        <a:bodyPr/>
        <a:lstStyle/>
        <a:p>
          <a:r>
            <a:rPr lang="fr-FR" b="1" dirty="0" smtClean="0">
              <a:solidFill>
                <a:srgbClr val="FFFFFF"/>
              </a:solidFill>
            </a:rPr>
            <a:t>1 nombre de point attribué</a:t>
          </a:r>
          <a:endParaRPr lang="fr-FR" b="1" dirty="0">
            <a:solidFill>
              <a:srgbClr val="FFFFFF"/>
            </a:solidFill>
          </a:endParaRPr>
        </a:p>
      </dgm:t>
    </dgm:pt>
    <dgm:pt modelId="{A504EE4D-FD53-412A-A2FF-A80BB7BAB2A3}" type="parTrans" cxnId="{10C07BEC-31A5-4B47-A2CD-247FDA8993F2}">
      <dgm:prSet/>
      <dgm:spPr/>
      <dgm:t>
        <a:bodyPr/>
        <a:lstStyle/>
        <a:p>
          <a:endParaRPr lang="fr-FR"/>
        </a:p>
      </dgm:t>
    </dgm:pt>
    <dgm:pt modelId="{9A3D472D-86A4-46C3-8188-4AF7B717E258}" type="sibTrans" cxnId="{10C07BEC-31A5-4B47-A2CD-247FDA8993F2}">
      <dgm:prSet/>
      <dgm:spPr/>
      <dgm:t>
        <a:bodyPr/>
        <a:lstStyle/>
        <a:p>
          <a:endParaRPr lang="fr-FR"/>
        </a:p>
      </dgm:t>
    </dgm:pt>
    <dgm:pt modelId="{D989A970-D2B3-415D-BFD6-44385CD5F09F}">
      <dgm:prSet phldrT="[Texte]"/>
      <dgm:spPr/>
      <dgm:t>
        <a:bodyPr/>
        <a:lstStyle/>
        <a:p>
          <a:r>
            <a:rPr lang="fr-FR" b="1" dirty="0" smtClean="0">
              <a:solidFill>
                <a:srgbClr val="FFFFFF"/>
              </a:solidFill>
            </a:rPr>
            <a:t>Le premier à zéro perd</a:t>
          </a:r>
          <a:endParaRPr lang="fr-FR" b="1" dirty="0">
            <a:solidFill>
              <a:srgbClr val="FFFFFF"/>
            </a:solidFill>
          </a:endParaRPr>
        </a:p>
      </dgm:t>
    </dgm:pt>
    <dgm:pt modelId="{EA56BAAD-22F8-4B5C-85B3-BF3BD8A02CA8}" type="parTrans" cxnId="{A948B286-0E65-43E3-B81F-92647D7CF58F}">
      <dgm:prSet/>
      <dgm:spPr/>
      <dgm:t>
        <a:bodyPr/>
        <a:lstStyle/>
        <a:p>
          <a:endParaRPr lang="fr-FR"/>
        </a:p>
      </dgm:t>
    </dgm:pt>
    <dgm:pt modelId="{D07CE7A3-68DD-437D-8DCB-D1194DD62870}" type="sibTrans" cxnId="{A948B286-0E65-43E3-B81F-92647D7CF58F}">
      <dgm:prSet/>
      <dgm:spPr/>
      <dgm:t>
        <a:bodyPr/>
        <a:lstStyle/>
        <a:p>
          <a:endParaRPr lang="fr-FR"/>
        </a:p>
      </dgm:t>
    </dgm:pt>
    <dgm:pt modelId="{21E8B86D-1712-4FB0-90FB-9B5B7BC8F467}">
      <dgm:prSet phldrT="[Texte]"/>
      <dgm:spPr/>
      <dgm:t>
        <a:bodyPr/>
        <a:lstStyle/>
        <a:p>
          <a:r>
            <a:rPr lang="fr-FR" b="1" dirty="0" smtClean="0">
              <a:solidFill>
                <a:srgbClr val="FFFFFF"/>
              </a:solidFill>
            </a:rPr>
            <a:t>Identifier terrain n°1 qui détermine le sens de montée/descente</a:t>
          </a:r>
          <a:endParaRPr lang="fr-FR" b="1" dirty="0">
            <a:solidFill>
              <a:srgbClr val="FFFFFF"/>
            </a:solidFill>
          </a:endParaRPr>
        </a:p>
      </dgm:t>
    </dgm:pt>
    <dgm:pt modelId="{131091FF-6EE5-45FB-B882-B5F9EEF1D3AE}" type="parTrans" cxnId="{6AEE67E4-8C02-4EB9-BC98-BFE7C6B82A6C}">
      <dgm:prSet/>
      <dgm:spPr/>
      <dgm:t>
        <a:bodyPr/>
        <a:lstStyle/>
        <a:p>
          <a:endParaRPr lang="fr-FR"/>
        </a:p>
      </dgm:t>
    </dgm:pt>
    <dgm:pt modelId="{503174FA-AE4D-4B2A-B5DF-02B362AFBA0F}" type="sibTrans" cxnId="{6AEE67E4-8C02-4EB9-BC98-BFE7C6B82A6C}">
      <dgm:prSet/>
      <dgm:spPr/>
      <dgm:t>
        <a:bodyPr/>
        <a:lstStyle/>
        <a:p>
          <a:endParaRPr lang="fr-FR"/>
        </a:p>
      </dgm:t>
    </dgm:pt>
    <dgm:pt modelId="{E75A370A-89E3-40B9-AB8E-7B96F3AD148E}">
      <dgm:prSet phldrT="[Texte]"/>
      <dgm:spPr/>
      <dgm:t>
        <a:bodyPr/>
        <a:lstStyle/>
        <a:p>
          <a:r>
            <a:rPr lang="fr-FR" b="1" dirty="0" smtClean="0">
              <a:solidFill>
                <a:srgbClr val="FFFFFF"/>
              </a:solidFill>
            </a:rPr>
            <a:t>Un joueur frappe le volant et sort du terrain</a:t>
          </a:r>
          <a:endParaRPr lang="fr-FR" b="1" dirty="0">
            <a:solidFill>
              <a:srgbClr val="FFFFFF"/>
            </a:solidFill>
          </a:endParaRPr>
        </a:p>
      </dgm:t>
    </dgm:pt>
    <dgm:pt modelId="{5B46FFE3-035A-4D08-871D-D465DFBB5765}" type="parTrans" cxnId="{81376D75-05D9-4DE6-B68D-111252B10FAA}">
      <dgm:prSet/>
      <dgm:spPr/>
      <dgm:t>
        <a:bodyPr/>
        <a:lstStyle/>
        <a:p>
          <a:endParaRPr lang="fr-FR"/>
        </a:p>
      </dgm:t>
    </dgm:pt>
    <dgm:pt modelId="{9F108EA6-95E8-4CDC-989C-71F8E97D2412}" type="sibTrans" cxnId="{81376D75-05D9-4DE6-B68D-111252B10FAA}">
      <dgm:prSet/>
      <dgm:spPr/>
      <dgm:t>
        <a:bodyPr/>
        <a:lstStyle/>
        <a:p>
          <a:endParaRPr lang="fr-FR"/>
        </a:p>
      </dgm:t>
    </dgm:pt>
    <dgm:pt modelId="{F4FF3A67-9266-4DBE-92E2-B6C2311787A1}" type="pres">
      <dgm:prSet presAssocID="{F0D8FAF7-34B8-427F-8F72-FFC67528F73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676962F-8160-4538-87FC-C717A58E0FCC}" type="pres">
      <dgm:prSet presAssocID="{28F87DD9-0819-4721-A966-D656DA1E6E90}" presName="linNode" presStyleCnt="0"/>
      <dgm:spPr/>
    </dgm:pt>
    <dgm:pt modelId="{D0E05516-6354-48AF-A705-945D92249AF0}" type="pres">
      <dgm:prSet presAssocID="{28F87DD9-0819-4721-A966-D656DA1E6E9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2F6B68-6A7E-4757-A1FC-EE49868EC7D6}" type="pres">
      <dgm:prSet presAssocID="{28F87DD9-0819-4721-A966-D656DA1E6E9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311A37-D8F8-4C74-82C2-BAAB8D4856AA}" type="pres">
      <dgm:prSet presAssocID="{500D5240-DB9E-48C6-8479-BF1F737784EC}" presName="sp" presStyleCnt="0"/>
      <dgm:spPr/>
    </dgm:pt>
    <dgm:pt modelId="{85C5F9FB-D211-4281-B811-7ABD6182AD04}" type="pres">
      <dgm:prSet presAssocID="{26B1465B-8B1F-4978-AA2F-15B8A4EA92AA}" presName="linNode" presStyleCnt="0"/>
      <dgm:spPr/>
    </dgm:pt>
    <dgm:pt modelId="{44CD54D5-A643-4C7A-B795-439A027762A2}" type="pres">
      <dgm:prSet presAssocID="{26B1465B-8B1F-4978-AA2F-15B8A4EA92AA}" presName="parentText" presStyleLbl="node1" presStyleIdx="1" presStyleCnt="3" custLinFactNeighborY="-171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6F69FDE-1819-439B-96E0-4FDCED7ADA8C}" type="pres">
      <dgm:prSet presAssocID="{26B1465B-8B1F-4978-AA2F-15B8A4EA92A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52F130-D0D7-4184-84C7-59A1CC6948A7}" type="pres">
      <dgm:prSet presAssocID="{4D14ACAA-EC4E-4424-93E6-8731FBF7C3B2}" presName="sp" presStyleCnt="0"/>
      <dgm:spPr/>
    </dgm:pt>
    <dgm:pt modelId="{27127D2D-850C-4ED4-BD55-A0F11AC60719}" type="pres">
      <dgm:prSet presAssocID="{07E09432-E425-4B9C-B8E2-32CFDF898CBA}" presName="linNode" presStyleCnt="0"/>
      <dgm:spPr/>
    </dgm:pt>
    <dgm:pt modelId="{91F625FF-8F0A-4ED2-8546-B832229ECB9D}" type="pres">
      <dgm:prSet presAssocID="{07E09432-E425-4B9C-B8E2-32CFDF898CB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1FF8C2C-47CA-42FA-BFFC-BE1734BCED06}" type="pres">
      <dgm:prSet presAssocID="{07E09432-E425-4B9C-B8E2-32CFDF898CBA}" presName="descendantText" presStyleLbl="alignAccFollowNode1" presStyleIdx="2" presStyleCnt="3" custLinFactNeighborX="575" custLinFactNeighborY="18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F2705DE-9EF3-4242-ACE4-A26E34D3B11C}" type="presOf" srcId="{28F87DD9-0819-4721-A966-D656DA1E6E90}" destId="{D0E05516-6354-48AF-A705-945D92249AF0}" srcOrd="0" destOrd="0" presId="urn:microsoft.com/office/officeart/2005/8/layout/vList5"/>
    <dgm:cxn modelId="{E391A6DB-0CE2-4294-841B-B992FC928F12}" srcId="{F0D8FAF7-34B8-427F-8F72-FFC67528F73D}" destId="{26B1465B-8B1F-4978-AA2F-15B8A4EA92AA}" srcOrd="1" destOrd="0" parTransId="{D3E6E860-5E34-49FC-B6F3-A1EB6405D587}" sibTransId="{4D14ACAA-EC4E-4424-93E6-8731FBF7C3B2}"/>
    <dgm:cxn modelId="{6914F542-4C54-434F-9E59-85006002FCE0}" type="presOf" srcId="{FBC0DB57-2267-49E9-902A-39AF78B0EC8F}" destId="{C6F69FDE-1819-439B-96E0-4FDCED7ADA8C}" srcOrd="0" destOrd="0" presId="urn:microsoft.com/office/officeart/2005/8/layout/vList5"/>
    <dgm:cxn modelId="{68DA20CF-C544-46DA-AF65-C3CBDE35F9EC}" srcId="{28F87DD9-0819-4721-A966-D656DA1E6E90}" destId="{9AF4CA20-0A41-4F78-9B84-442F5E5ED59E}" srcOrd="1" destOrd="0" parTransId="{1BFF411A-7286-41C4-B4BB-2BB27F8011B8}" sibTransId="{F1258F5F-AA12-49CA-8C28-89D2EF44A5A2}"/>
    <dgm:cxn modelId="{81B9871C-B771-4AFD-B5E5-ADFC3DC12B7F}" type="presOf" srcId="{21E8B86D-1712-4FB0-90FB-9B5B7BC8F467}" destId="{C6F69FDE-1819-439B-96E0-4FDCED7ADA8C}" srcOrd="0" destOrd="1" presId="urn:microsoft.com/office/officeart/2005/8/layout/vList5"/>
    <dgm:cxn modelId="{A948B286-0E65-43E3-B81F-92647D7CF58F}" srcId="{28F87DD9-0819-4721-A966-D656DA1E6E90}" destId="{D989A970-D2B3-415D-BFD6-44385CD5F09F}" srcOrd="3" destOrd="0" parTransId="{EA56BAAD-22F8-4B5C-85B3-BF3BD8A02CA8}" sibTransId="{D07CE7A3-68DD-437D-8DCB-D1194DD62870}"/>
    <dgm:cxn modelId="{B2D63A97-BAD1-467B-A35C-D59A368E8063}" type="presOf" srcId="{D989A970-D2B3-415D-BFD6-44385CD5F09F}" destId="{252F6B68-6A7E-4757-A1FC-EE49868EC7D6}" srcOrd="0" destOrd="3" presId="urn:microsoft.com/office/officeart/2005/8/layout/vList5"/>
    <dgm:cxn modelId="{10C07BEC-31A5-4B47-A2CD-247FDA8993F2}" srcId="{28F87DD9-0819-4721-A966-D656DA1E6E90}" destId="{90FF685B-4FB8-4965-8BFA-C2D57980C2D8}" srcOrd="2" destOrd="0" parTransId="{A504EE4D-FD53-412A-A2FF-A80BB7BAB2A3}" sibTransId="{9A3D472D-86A4-46C3-8188-4AF7B717E258}"/>
    <dgm:cxn modelId="{7B53A6DD-2618-4D9F-A6B1-7A12A2B43CC7}" type="presOf" srcId="{E75A370A-89E3-40B9-AB8E-7B96F3AD148E}" destId="{41FF8C2C-47CA-42FA-BFFC-BE1734BCED06}" srcOrd="0" destOrd="2" presId="urn:microsoft.com/office/officeart/2005/8/layout/vList5"/>
    <dgm:cxn modelId="{6548AF1A-DEE3-4BF7-B862-082CE4D073FB}" type="presOf" srcId="{0EA839C2-3782-4BC7-96C3-02A9905EB9A6}" destId="{41FF8C2C-47CA-42FA-BFFC-BE1734BCED06}" srcOrd="0" destOrd="0" presId="urn:microsoft.com/office/officeart/2005/8/layout/vList5"/>
    <dgm:cxn modelId="{0FD0005C-261A-43BF-8C9C-54C7363CF2E3}" srcId="{07E09432-E425-4B9C-B8E2-32CFDF898CBA}" destId="{7D9EAA07-0522-4792-A2DA-B55EA4503392}" srcOrd="1" destOrd="0" parTransId="{B2493FE1-9284-4580-B66A-88435204E024}" sibTransId="{2157AEA7-3C49-4C2D-AF1D-8304ADDE2BD3}"/>
    <dgm:cxn modelId="{7001A887-74F6-4B5E-B65B-8378901E2B56}" type="presOf" srcId="{07E09432-E425-4B9C-B8E2-32CFDF898CBA}" destId="{91F625FF-8F0A-4ED2-8546-B832229ECB9D}" srcOrd="0" destOrd="0" presId="urn:microsoft.com/office/officeart/2005/8/layout/vList5"/>
    <dgm:cxn modelId="{858768CA-43C8-48CA-8F95-0498B0B57C3D}" type="presOf" srcId="{87FF1DF2-3119-42C7-8A25-8D1850C33E1A}" destId="{C6F69FDE-1819-439B-96E0-4FDCED7ADA8C}" srcOrd="0" destOrd="2" presId="urn:microsoft.com/office/officeart/2005/8/layout/vList5"/>
    <dgm:cxn modelId="{6AEE67E4-8C02-4EB9-BC98-BFE7C6B82A6C}" srcId="{26B1465B-8B1F-4978-AA2F-15B8A4EA92AA}" destId="{21E8B86D-1712-4FB0-90FB-9B5B7BC8F467}" srcOrd="1" destOrd="0" parTransId="{131091FF-6EE5-45FB-B882-B5F9EEF1D3AE}" sibTransId="{503174FA-AE4D-4B2A-B5DF-02B362AFBA0F}"/>
    <dgm:cxn modelId="{2F1055B7-9A40-4210-AEEA-AD9DB053D8CB}" type="presOf" srcId="{9AF4CA20-0A41-4F78-9B84-442F5E5ED59E}" destId="{252F6B68-6A7E-4757-A1FC-EE49868EC7D6}" srcOrd="0" destOrd="1" presId="urn:microsoft.com/office/officeart/2005/8/layout/vList5"/>
    <dgm:cxn modelId="{FA022ECA-5AAF-4C26-A364-6E29BD7CE8D3}" srcId="{26B1465B-8B1F-4978-AA2F-15B8A4EA92AA}" destId="{FBC0DB57-2267-49E9-902A-39AF78B0EC8F}" srcOrd="0" destOrd="0" parTransId="{4B2FF326-4669-41EB-B5E3-D777B8DE2B3D}" sibTransId="{E60FB735-9BE3-47BF-BDAD-2F5C084F144E}"/>
    <dgm:cxn modelId="{D41BA8FC-1A39-42E1-AF12-0BF213EB1BB6}" srcId="{F0D8FAF7-34B8-427F-8F72-FFC67528F73D}" destId="{07E09432-E425-4B9C-B8E2-32CFDF898CBA}" srcOrd="2" destOrd="0" parTransId="{53DE2783-6E54-4047-8383-163A2C720798}" sibTransId="{BAC0F91E-C5DB-472F-B466-09357E17330E}"/>
    <dgm:cxn modelId="{BD837768-567B-492D-8155-621DF4693994}" type="presOf" srcId="{26B1465B-8B1F-4978-AA2F-15B8A4EA92AA}" destId="{44CD54D5-A643-4C7A-B795-439A027762A2}" srcOrd="0" destOrd="0" presId="urn:microsoft.com/office/officeart/2005/8/layout/vList5"/>
    <dgm:cxn modelId="{43A88F2B-EEE1-403A-A3A0-626DD2AA85BF}" srcId="{F0D8FAF7-34B8-427F-8F72-FFC67528F73D}" destId="{28F87DD9-0819-4721-A966-D656DA1E6E90}" srcOrd="0" destOrd="0" parTransId="{47EAF943-A296-4B49-939C-6B2F19AAACA2}" sibTransId="{500D5240-DB9E-48C6-8479-BF1F737784EC}"/>
    <dgm:cxn modelId="{F2F8B2A8-6125-4310-8BD8-1564A9E17084}" type="presOf" srcId="{7D9EAA07-0522-4792-A2DA-B55EA4503392}" destId="{41FF8C2C-47CA-42FA-BFFC-BE1734BCED06}" srcOrd="0" destOrd="1" presId="urn:microsoft.com/office/officeart/2005/8/layout/vList5"/>
    <dgm:cxn modelId="{AC6DA0C7-51CC-474E-9BF5-687E23A2B4D3}" srcId="{26B1465B-8B1F-4978-AA2F-15B8A4EA92AA}" destId="{87FF1DF2-3119-42C7-8A25-8D1850C33E1A}" srcOrd="2" destOrd="0" parTransId="{965A6D58-893E-4430-9ED2-067FADC900C1}" sibTransId="{E570B4D2-3A6D-4DDC-8F1E-FFB271A7FD63}"/>
    <dgm:cxn modelId="{E24A4093-0226-4EC8-A59F-742198B702F7}" type="presOf" srcId="{F0D8FAF7-34B8-427F-8F72-FFC67528F73D}" destId="{F4FF3A67-9266-4DBE-92E2-B6C2311787A1}" srcOrd="0" destOrd="0" presId="urn:microsoft.com/office/officeart/2005/8/layout/vList5"/>
    <dgm:cxn modelId="{5053E605-DB92-40EC-B1D3-F50F549858ED}" type="presOf" srcId="{90FF685B-4FB8-4965-8BFA-C2D57980C2D8}" destId="{252F6B68-6A7E-4757-A1FC-EE49868EC7D6}" srcOrd="0" destOrd="2" presId="urn:microsoft.com/office/officeart/2005/8/layout/vList5"/>
    <dgm:cxn modelId="{317BCFD9-CAA2-428E-9728-8E6CC0553101}" type="presOf" srcId="{BB0ED3E3-D4DE-44ED-9145-4E5F0318CCEA}" destId="{252F6B68-6A7E-4757-A1FC-EE49868EC7D6}" srcOrd="0" destOrd="0" presId="urn:microsoft.com/office/officeart/2005/8/layout/vList5"/>
    <dgm:cxn modelId="{81376D75-05D9-4DE6-B68D-111252B10FAA}" srcId="{07E09432-E425-4B9C-B8E2-32CFDF898CBA}" destId="{E75A370A-89E3-40B9-AB8E-7B96F3AD148E}" srcOrd="2" destOrd="0" parTransId="{5B46FFE3-035A-4D08-871D-D465DFBB5765}" sibTransId="{9F108EA6-95E8-4CDC-989C-71F8E97D2412}"/>
    <dgm:cxn modelId="{AFC7D091-2C2E-41F4-B4D4-C383D283845C}" srcId="{28F87DD9-0819-4721-A966-D656DA1E6E90}" destId="{BB0ED3E3-D4DE-44ED-9145-4E5F0318CCEA}" srcOrd="0" destOrd="0" parTransId="{783C4B57-A511-4863-9DFC-6B5C601C5960}" sibTransId="{AE9442C7-1D53-4D85-9B7F-82B1D88A3F9B}"/>
    <dgm:cxn modelId="{9D8444D4-4968-4394-A576-A377282D055D}" srcId="{07E09432-E425-4B9C-B8E2-32CFDF898CBA}" destId="{0EA839C2-3782-4BC7-96C3-02A9905EB9A6}" srcOrd="0" destOrd="0" parTransId="{96090D41-4D1D-4E6B-8EE1-CBF0F8E9725E}" sibTransId="{2ABE5EF0-BC11-4196-837F-6585BB1FC33B}"/>
    <dgm:cxn modelId="{A439877D-988C-42BE-BD36-B24339272C00}" type="presParOf" srcId="{F4FF3A67-9266-4DBE-92E2-B6C2311787A1}" destId="{8676962F-8160-4538-87FC-C717A58E0FCC}" srcOrd="0" destOrd="0" presId="urn:microsoft.com/office/officeart/2005/8/layout/vList5"/>
    <dgm:cxn modelId="{AEF2C775-C7C8-4D3D-927D-619977891728}" type="presParOf" srcId="{8676962F-8160-4538-87FC-C717A58E0FCC}" destId="{D0E05516-6354-48AF-A705-945D92249AF0}" srcOrd="0" destOrd="0" presId="urn:microsoft.com/office/officeart/2005/8/layout/vList5"/>
    <dgm:cxn modelId="{D63879E0-A64D-4083-BC0F-AA508EE74CD4}" type="presParOf" srcId="{8676962F-8160-4538-87FC-C717A58E0FCC}" destId="{252F6B68-6A7E-4757-A1FC-EE49868EC7D6}" srcOrd="1" destOrd="0" presId="urn:microsoft.com/office/officeart/2005/8/layout/vList5"/>
    <dgm:cxn modelId="{7FB3DC78-74AE-4A8E-8C58-275330E3D800}" type="presParOf" srcId="{F4FF3A67-9266-4DBE-92E2-B6C2311787A1}" destId="{54311A37-D8F8-4C74-82C2-BAAB8D4856AA}" srcOrd="1" destOrd="0" presId="urn:microsoft.com/office/officeart/2005/8/layout/vList5"/>
    <dgm:cxn modelId="{FFC8D002-8F5C-4D9D-9487-638328A243BE}" type="presParOf" srcId="{F4FF3A67-9266-4DBE-92E2-B6C2311787A1}" destId="{85C5F9FB-D211-4281-B811-7ABD6182AD04}" srcOrd="2" destOrd="0" presId="urn:microsoft.com/office/officeart/2005/8/layout/vList5"/>
    <dgm:cxn modelId="{57EF769C-4309-4F77-BA4E-ADD911D09C91}" type="presParOf" srcId="{85C5F9FB-D211-4281-B811-7ABD6182AD04}" destId="{44CD54D5-A643-4C7A-B795-439A027762A2}" srcOrd="0" destOrd="0" presId="urn:microsoft.com/office/officeart/2005/8/layout/vList5"/>
    <dgm:cxn modelId="{FD3A3099-A6D4-43BE-B359-EF634E2FAE58}" type="presParOf" srcId="{85C5F9FB-D211-4281-B811-7ABD6182AD04}" destId="{C6F69FDE-1819-439B-96E0-4FDCED7ADA8C}" srcOrd="1" destOrd="0" presId="urn:microsoft.com/office/officeart/2005/8/layout/vList5"/>
    <dgm:cxn modelId="{FEA35CF8-0F3F-469F-B671-295AEC597089}" type="presParOf" srcId="{F4FF3A67-9266-4DBE-92E2-B6C2311787A1}" destId="{6B52F130-D0D7-4184-84C7-59A1CC6948A7}" srcOrd="3" destOrd="0" presId="urn:microsoft.com/office/officeart/2005/8/layout/vList5"/>
    <dgm:cxn modelId="{C971C5D0-69BB-482C-8D8F-96F15EE42B7B}" type="presParOf" srcId="{F4FF3A67-9266-4DBE-92E2-B6C2311787A1}" destId="{27127D2D-850C-4ED4-BD55-A0F11AC60719}" srcOrd="4" destOrd="0" presId="urn:microsoft.com/office/officeart/2005/8/layout/vList5"/>
    <dgm:cxn modelId="{F9EBA297-5A59-472C-A0C0-DA35EAE314F7}" type="presParOf" srcId="{27127D2D-850C-4ED4-BD55-A0F11AC60719}" destId="{91F625FF-8F0A-4ED2-8546-B832229ECB9D}" srcOrd="0" destOrd="0" presId="urn:microsoft.com/office/officeart/2005/8/layout/vList5"/>
    <dgm:cxn modelId="{8D31C50C-1BDC-415F-BC22-9F47D4F52EF2}" type="presParOf" srcId="{27127D2D-850C-4ED4-BD55-A0F11AC60719}" destId="{41FF8C2C-47CA-42FA-BFFC-BE1734BCED0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D8FAF7-34B8-427F-8F72-FFC67528F73D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8F87DD9-0819-4721-A966-D656DA1E6E90}">
      <dgm:prSet phldrT="[Texte]" custT="1"/>
      <dgm:spPr/>
      <dgm:t>
        <a:bodyPr/>
        <a:lstStyle/>
        <a:p>
          <a:r>
            <a:rPr lang="fr-FR" sz="2500" dirty="0" smtClean="0"/>
            <a:t>MATCH</a:t>
          </a:r>
        </a:p>
        <a:p>
          <a:r>
            <a:rPr lang="fr-FR" sz="2500" dirty="0" smtClean="0"/>
            <a:t>  AVEC GAGES</a:t>
          </a:r>
          <a:endParaRPr lang="fr-FR" sz="2500" dirty="0"/>
        </a:p>
      </dgm:t>
    </dgm:pt>
    <dgm:pt modelId="{47EAF943-A296-4B49-939C-6B2F19AAACA2}" type="parTrans" cxnId="{43A88F2B-EEE1-403A-A3A0-626DD2AA85BF}">
      <dgm:prSet/>
      <dgm:spPr/>
      <dgm:t>
        <a:bodyPr/>
        <a:lstStyle/>
        <a:p>
          <a:endParaRPr lang="fr-FR"/>
        </a:p>
      </dgm:t>
    </dgm:pt>
    <dgm:pt modelId="{500D5240-DB9E-48C6-8479-BF1F737784EC}" type="sibTrans" cxnId="{43A88F2B-EEE1-403A-A3A0-626DD2AA85BF}">
      <dgm:prSet/>
      <dgm:spPr/>
      <dgm:t>
        <a:bodyPr/>
        <a:lstStyle/>
        <a:p>
          <a:endParaRPr lang="fr-FR"/>
        </a:p>
      </dgm:t>
    </dgm:pt>
    <dgm:pt modelId="{BB0ED3E3-D4DE-44ED-9145-4E5F0318CCEA}">
      <dgm:prSet phldrT="[Texte]" custT="1"/>
      <dgm:spPr/>
      <dgm:t>
        <a:bodyPr/>
        <a:lstStyle/>
        <a:p>
          <a:r>
            <a:rPr lang="fr-FR" sz="1900" b="1" dirty="0" smtClean="0">
              <a:solidFill>
                <a:srgbClr val="FFFFFF"/>
              </a:solidFill>
            </a:rPr>
            <a:t>LE JOUEUR QUI PERD LE MATCH, TIRE UN GAGE AU SORT</a:t>
          </a:r>
          <a:endParaRPr lang="fr-FR" sz="1900" b="1" dirty="0">
            <a:solidFill>
              <a:srgbClr val="FFFFFF"/>
            </a:solidFill>
          </a:endParaRPr>
        </a:p>
      </dgm:t>
    </dgm:pt>
    <dgm:pt modelId="{783C4B57-A511-4863-9DFC-6B5C601C5960}" type="parTrans" cxnId="{AFC7D091-2C2E-41F4-B4D4-C383D283845C}">
      <dgm:prSet/>
      <dgm:spPr/>
      <dgm:t>
        <a:bodyPr/>
        <a:lstStyle/>
        <a:p>
          <a:endParaRPr lang="fr-FR"/>
        </a:p>
      </dgm:t>
    </dgm:pt>
    <dgm:pt modelId="{AE9442C7-1D53-4D85-9B7F-82B1D88A3F9B}" type="sibTrans" cxnId="{AFC7D091-2C2E-41F4-B4D4-C383D283845C}">
      <dgm:prSet/>
      <dgm:spPr/>
      <dgm:t>
        <a:bodyPr/>
        <a:lstStyle/>
        <a:p>
          <a:endParaRPr lang="fr-FR"/>
        </a:p>
      </dgm:t>
    </dgm:pt>
    <dgm:pt modelId="{26B1465B-8B1F-4978-AA2F-15B8A4EA92AA}">
      <dgm:prSet phldrT="[Texte]" custT="1"/>
      <dgm:spPr/>
      <dgm:t>
        <a:bodyPr/>
        <a:lstStyle/>
        <a:p>
          <a:r>
            <a:rPr lang="fr-FR" sz="2500" dirty="0" smtClean="0"/>
            <a:t>LE JOUEUR STOPPE LE JEU</a:t>
          </a:r>
          <a:endParaRPr lang="fr-FR" sz="2500" dirty="0"/>
        </a:p>
      </dgm:t>
    </dgm:pt>
    <dgm:pt modelId="{D3E6E860-5E34-49FC-B6F3-A1EB6405D587}" type="parTrans" cxnId="{E391A6DB-0CE2-4294-841B-B992FC928F12}">
      <dgm:prSet/>
      <dgm:spPr/>
      <dgm:t>
        <a:bodyPr/>
        <a:lstStyle/>
        <a:p>
          <a:endParaRPr lang="fr-FR"/>
        </a:p>
      </dgm:t>
    </dgm:pt>
    <dgm:pt modelId="{4D14ACAA-EC4E-4424-93E6-8731FBF7C3B2}" type="sibTrans" cxnId="{E391A6DB-0CE2-4294-841B-B992FC928F12}">
      <dgm:prSet/>
      <dgm:spPr/>
      <dgm:t>
        <a:bodyPr/>
        <a:lstStyle/>
        <a:p>
          <a:endParaRPr lang="fr-FR"/>
        </a:p>
      </dgm:t>
    </dgm:pt>
    <dgm:pt modelId="{FBC0DB57-2267-49E9-902A-39AF78B0EC8F}">
      <dgm:prSet phldrT="[Texte]"/>
      <dgm:spPr/>
      <dgm:t>
        <a:bodyPr/>
        <a:lstStyle/>
        <a:p>
          <a:r>
            <a:rPr lang="fr-FR" b="1" dirty="0" smtClean="0">
              <a:solidFill>
                <a:srgbClr val="FFFFFF"/>
              </a:solidFill>
            </a:rPr>
            <a:t>Un nombre de points est donné</a:t>
          </a:r>
          <a:endParaRPr lang="fr-FR" b="1" dirty="0">
            <a:solidFill>
              <a:srgbClr val="FFFFFF"/>
            </a:solidFill>
          </a:endParaRPr>
        </a:p>
      </dgm:t>
    </dgm:pt>
    <dgm:pt modelId="{4B2FF326-4669-41EB-B5E3-D777B8DE2B3D}" type="parTrans" cxnId="{FA022ECA-5AAF-4C26-A364-6E29BD7CE8D3}">
      <dgm:prSet/>
      <dgm:spPr/>
      <dgm:t>
        <a:bodyPr/>
        <a:lstStyle/>
        <a:p>
          <a:endParaRPr lang="fr-FR"/>
        </a:p>
      </dgm:t>
    </dgm:pt>
    <dgm:pt modelId="{E60FB735-9BE3-47BF-BDAD-2F5C084F144E}" type="sibTrans" cxnId="{FA022ECA-5AAF-4C26-A364-6E29BD7CE8D3}">
      <dgm:prSet/>
      <dgm:spPr/>
      <dgm:t>
        <a:bodyPr/>
        <a:lstStyle/>
        <a:p>
          <a:endParaRPr lang="fr-FR"/>
        </a:p>
      </dgm:t>
    </dgm:pt>
    <dgm:pt modelId="{07E09432-E425-4B9C-B8E2-32CFDF898CBA}">
      <dgm:prSet phldrT="[Texte]" custT="1"/>
      <dgm:spPr/>
      <dgm:t>
        <a:bodyPr/>
        <a:lstStyle/>
        <a:p>
          <a:r>
            <a:rPr lang="fr-FR" sz="2500" dirty="0" smtClean="0"/>
            <a:t>LE JEU DE CARTES</a:t>
          </a:r>
          <a:endParaRPr lang="fr-FR" sz="2500" dirty="0"/>
        </a:p>
      </dgm:t>
    </dgm:pt>
    <dgm:pt modelId="{53DE2783-6E54-4047-8383-163A2C720798}" type="parTrans" cxnId="{D41BA8FC-1A39-42E1-AF12-0BF213EB1BB6}">
      <dgm:prSet/>
      <dgm:spPr/>
      <dgm:t>
        <a:bodyPr/>
        <a:lstStyle/>
        <a:p>
          <a:endParaRPr lang="fr-FR"/>
        </a:p>
      </dgm:t>
    </dgm:pt>
    <dgm:pt modelId="{BAC0F91E-C5DB-472F-B466-09357E17330E}" type="sibTrans" cxnId="{D41BA8FC-1A39-42E1-AF12-0BF213EB1BB6}">
      <dgm:prSet/>
      <dgm:spPr/>
      <dgm:t>
        <a:bodyPr/>
        <a:lstStyle/>
        <a:p>
          <a:endParaRPr lang="fr-FR"/>
        </a:p>
      </dgm:t>
    </dgm:pt>
    <dgm:pt modelId="{0EA839C2-3782-4BC7-96C3-02A9905EB9A6}">
      <dgm:prSet phldrT="[Texte]"/>
      <dgm:spPr/>
      <dgm:t>
        <a:bodyPr/>
        <a:lstStyle/>
        <a:p>
          <a:r>
            <a:rPr lang="fr-FR" b="1" dirty="0" smtClean="0">
              <a:solidFill>
                <a:srgbClr val="FFFFFF"/>
              </a:solidFill>
            </a:rPr>
            <a:t>Jeu de tarot uniquement les cartes de 1 à 21</a:t>
          </a:r>
          <a:endParaRPr lang="fr-FR" b="1" dirty="0">
            <a:solidFill>
              <a:srgbClr val="FFFFFF"/>
            </a:solidFill>
          </a:endParaRPr>
        </a:p>
      </dgm:t>
    </dgm:pt>
    <dgm:pt modelId="{96090D41-4D1D-4E6B-8EE1-CBF0F8E9725E}" type="parTrans" cxnId="{9D8444D4-4968-4394-A576-A377282D055D}">
      <dgm:prSet/>
      <dgm:spPr/>
      <dgm:t>
        <a:bodyPr/>
        <a:lstStyle/>
        <a:p>
          <a:endParaRPr lang="fr-FR"/>
        </a:p>
      </dgm:t>
    </dgm:pt>
    <dgm:pt modelId="{2ABE5EF0-BC11-4196-837F-6585BB1FC33B}" type="sibTrans" cxnId="{9D8444D4-4968-4394-A576-A377282D055D}">
      <dgm:prSet/>
      <dgm:spPr/>
      <dgm:t>
        <a:bodyPr/>
        <a:lstStyle/>
        <a:p>
          <a:endParaRPr lang="fr-FR"/>
        </a:p>
      </dgm:t>
    </dgm:pt>
    <dgm:pt modelId="{AA68B461-5134-48BC-A24B-45284392E7A2}">
      <dgm:prSet phldrT="[Texte]" custT="1"/>
      <dgm:spPr/>
      <dgm:t>
        <a:bodyPr/>
        <a:lstStyle/>
        <a:p>
          <a:endParaRPr lang="fr-FR" sz="1900" b="1" dirty="0"/>
        </a:p>
      </dgm:t>
    </dgm:pt>
    <dgm:pt modelId="{507D44A1-9791-442D-835B-16431755448D}" type="parTrans" cxnId="{265BEA65-71B8-4FF9-9DB9-4CC88E507689}">
      <dgm:prSet/>
      <dgm:spPr/>
    </dgm:pt>
    <dgm:pt modelId="{372FBEB1-2498-42E8-B0BF-2E7FD1991875}" type="sibTrans" cxnId="{265BEA65-71B8-4FF9-9DB9-4CC88E507689}">
      <dgm:prSet/>
      <dgm:spPr/>
    </dgm:pt>
    <dgm:pt modelId="{A9428C08-C34D-452F-BE8A-371FA8086076}">
      <dgm:prSet phldrT="[Texte]"/>
      <dgm:spPr/>
      <dgm:t>
        <a:bodyPr/>
        <a:lstStyle/>
        <a:p>
          <a:r>
            <a:rPr lang="fr-FR" b="1" dirty="0" smtClean="0">
              <a:solidFill>
                <a:srgbClr val="FFFFFF"/>
              </a:solidFill>
            </a:rPr>
            <a:t>Le premier qui atteint le score stoppe le jeu</a:t>
          </a:r>
          <a:endParaRPr lang="fr-FR" b="1" dirty="0">
            <a:solidFill>
              <a:srgbClr val="FFFFFF"/>
            </a:solidFill>
          </a:endParaRPr>
        </a:p>
      </dgm:t>
    </dgm:pt>
    <dgm:pt modelId="{72DDED9A-C85B-4AE9-A8BF-29A2A6E75D1D}" type="parTrans" cxnId="{C834DD9D-3A41-4AA3-84B0-4F60800982E6}">
      <dgm:prSet/>
      <dgm:spPr/>
    </dgm:pt>
    <dgm:pt modelId="{2D1501DD-FED1-4465-8149-0E86E60E38FB}" type="sibTrans" cxnId="{C834DD9D-3A41-4AA3-84B0-4F60800982E6}">
      <dgm:prSet/>
      <dgm:spPr/>
    </dgm:pt>
    <dgm:pt modelId="{183F69C1-7451-44F5-8777-0DF0B15D5817}">
      <dgm:prSet phldrT="[Texte]"/>
      <dgm:spPr/>
      <dgm:t>
        <a:bodyPr/>
        <a:lstStyle/>
        <a:p>
          <a:r>
            <a:rPr lang="fr-FR" b="1" dirty="0" smtClean="0">
              <a:solidFill>
                <a:srgbClr val="FFFFFF"/>
              </a:solidFill>
            </a:rPr>
            <a:t>Les </a:t>
          </a:r>
          <a:r>
            <a:rPr lang="fr-FR" b="1" dirty="0" smtClean="0">
              <a:solidFill>
                <a:srgbClr val="FFFFFF"/>
              </a:solidFill>
            </a:rPr>
            <a:t>joueurs tirent </a:t>
          </a:r>
          <a:r>
            <a:rPr lang="fr-FR" b="1" dirty="0" smtClean="0">
              <a:solidFill>
                <a:srgbClr val="FFFFFF"/>
              </a:solidFill>
            </a:rPr>
            <a:t>une carte</a:t>
          </a:r>
          <a:endParaRPr lang="fr-FR" b="1" dirty="0">
            <a:solidFill>
              <a:srgbClr val="FFFFFF"/>
            </a:solidFill>
          </a:endParaRPr>
        </a:p>
      </dgm:t>
    </dgm:pt>
    <dgm:pt modelId="{264BEBCA-6218-49F8-9EB9-92724CE7B1F5}" type="parTrans" cxnId="{A3C40572-6379-447A-BB03-2ABA4EBC48E6}">
      <dgm:prSet/>
      <dgm:spPr/>
    </dgm:pt>
    <dgm:pt modelId="{8CC4CF4B-B19B-42DE-A1BB-69A7690145E9}" type="sibTrans" cxnId="{A3C40572-6379-447A-BB03-2ABA4EBC48E6}">
      <dgm:prSet/>
      <dgm:spPr/>
    </dgm:pt>
    <dgm:pt modelId="{D83F58C9-4A46-433A-B2EC-8B3527009519}">
      <dgm:prSet phldrT="[Texte]"/>
      <dgm:spPr/>
      <dgm:t>
        <a:bodyPr/>
        <a:lstStyle/>
        <a:p>
          <a:r>
            <a:rPr lang="fr-FR" b="1" dirty="0" smtClean="0">
              <a:solidFill>
                <a:srgbClr val="FFFFFF"/>
              </a:solidFill>
            </a:rPr>
            <a:t>Le chiffre peut être le nombre de points déjà acquis ou le nombre de points restant à faire</a:t>
          </a:r>
          <a:endParaRPr lang="fr-FR" b="1" dirty="0">
            <a:solidFill>
              <a:srgbClr val="FFFFFF"/>
            </a:solidFill>
          </a:endParaRPr>
        </a:p>
      </dgm:t>
    </dgm:pt>
    <dgm:pt modelId="{0DA22809-5CF2-46B0-98E4-F46037A6D986}" type="parTrans" cxnId="{F06E6FFE-A564-4B00-BD13-72AD907A6DBC}">
      <dgm:prSet/>
      <dgm:spPr/>
    </dgm:pt>
    <dgm:pt modelId="{2C4F0C4A-E485-4726-8EB7-0D89C060033D}" type="sibTrans" cxnId="{F06E6FFE-A564-4B00-BD13-72AD907A6DBC}">
      <dgm:prSet/>
      <dgm:spPr/>
    </dgm:pt>
    <dgm:pt modelId="{F4FF3A67-9266-4DBE-92E2-B6C2311787A1}" type="pres">
      <dgm:prSet presAssocID="{F0D8FAF7-34B8-427F-8F72-FFC67528F73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676962F-8160-4538-87FC-C717A58E0FCC}" type="pres">
      <dgm:prSet presAssocID="{28F87DD9-0819-4721-A966-D656DA1E6E90}" presName="linNode" presStyleCnt="0"/>
      <dgm:spPr/>
    </dgm:pt>
    <dgm:pt modelId="{D0E05516-6354-48AF-A705-945D92249AF0}" type="pres">
      <dgm:prSet presAssocID="{28F87DD9-0819-4721-A966-D656DA1E6E9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2F6B68-6A7E-4757-A1FC-EE49868EC7D6}" type="pres">
      <dgm:prSet presAssocID="{28F87DD9-0819-4721-A966-D656DA1E6E9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311A37-D8F8-4C74-82C2-BAAB8D4856AA}" type="pres">
      <dgm:prSet presAssocID="{500D5240-DB9E-48C6-8479-BF1F737784EC}" presName="sp" presStyleCnt="0"/>
      <dgm:spPr/>
    </dgm:pt>
    <dgm:pt modelId="{85C5F9FB-D211-4281-B811-7ABD6182AD04}" type="pres">
      <dgm:prSet presAssocID="{26B1465B-8B1F-4978-AA2F-15B8A4EA92AA}" presName="linNode" presStyleCnt="0"/>
      <dgm:spPr/>
    </dgm:pt>
    <dgm:pt modelId="{44CD54D5-A643-4C7A-B795-439A027762A2}" type="pres">
      <dgm:prSet presAssocID="{26B1465B-8B1F-4978-AA2F-15B8A4EA92AA}" presName="parentText" presStyleLbl="node1" presStyleIdx="1" presStyleCnt="3" custLinFactNeighborY="-171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6F69FDE-1819-439B-96E0-4FDCED7ADA8C}" type="pres">
      <dgm:prSet presAssocID="{26B1465B-8B1F-4978-AA2F-15B8A4EA92AA}" presName="descendantText" presStyleLbl="alignAccFollowNode1" presStyleIdx="1" presStyleCnt="3" custLinFactNeighborX="-1820" custLinFactNeighborY="-7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52F130-D0D7-4184-84C7-59A1CC6948A7}" type="pres">
      <dgm:prSet presAssocID="{4D14ACAA-EC4E-4424-93E6-8731FBF7C3B2}" presName="sp" presStyleCnt="0"/>
      <dgm:spPr/>
    </dgm:pt>
    <dgm:pt modelId="{27127D2D-850C-4ED4-BD55-A0F11AC60719}" type="pres">
      <dgm:prSet presAssocID="{07E09432-E425-4B9C-B8E2-32CFDF898CBA}" presName="linNode" presStyleCnt="0"/>
      <dgm:spPr/>
    </dgm:pt>
    <dgm:pt modelId="{91F625FF-8F0A-4ED2-8546-B832229ECB9D}" type="pres">
      <dgm:prSet presAssocID="{07E09432-E425-4B9C-B8E2-32CFDF898CBA}" presName="parentText" presStyleLbl="node1" presStyleIdx="2" presStyleCnt="3" custLinFactNeighborY="-328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1FF8C2C-47CA-42FA-BFFC-BE1734BCED06}" type="pres">
      <dgm:prSet presAssocID="{07E09432-E425-4B9C-B8E2-32CFDF898CB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6629DD6-C1BA-4F34-A9A0-62ADA3EBD2DF}" type="presOf" srcId="{26B1465B-8B1F-4978-AA2F-15B8A4EA92AA}" destId="{44CD54D5-A643-4C7A-B795-439A027762A2}" srcOrd="0" destOrd="0" presId="urn:microsoft.com/office/officeart/2005/8/layout/vList5"/>
    <dgm:cxn modelId="{E391A6DB-0CE2-4294-841B-B992FC928F12}" srcId="{F0D8FAF7-34B8-427F-8F72-FFC67528F73D}" destId="{26B1465B-8B1F-4978-AA2F-15B8A4EA92AA}" srcOrd="1" destOrd="0" parTransId="{D3E6E860-5E34-49FC-B6F3-A1EB6405D587}" sibTransId="{4D14ACAA-EC4E-4424-93E6-8731FBF7C3B2}"/>
    <dgm:cxn modelId="{0571050F-C306-4CEE-B11B-2B754ACDD534}" type="presOf" srcId="{183F69C1-7451-44F5-8777-0DF0B15D5817}" destId="{41FF8C2C-47CA-42FA-BFFC-BE1734BCED06}" srcOrd="0" destOrd="1" presId="urn:microsoft.com/office/officeart/2005/8/layout/vList5"/>
    <dgm:cxn modelId="{D535F0D7-4BFD-4A14-94C4-DBC9FCCCA61D}" type="presOf" srcId="{F0D8FAF7-34B8-427F-8F72-FFC67528F73D}" destId="{F4FF3A67-9266-4DBE-92E2-B6C2311787A1}" srcOrd="0" destOrd="0" presId="urn:microsoft.com/office/officeart/2005/8/layout/vList5"/>
    <dgm:cxn modelId="{F06E6FFE-A564-4B00-BD13-72AD907A6DBC}" srcId="{07E09432-E425-4B9C-B8E2-32CFDF898CBA}" destId="{D83F58C9-4A46-433A-B2EC-8B3527009519}" srcOrd="2" destOrd="0" parTransId="{0DA22809-5CF2-46B0-98E4-F46037A6D986}" sibTransId="{2C4F0C4A-E485-4726-8EB7-0D89C060033D}"/>
    <dgm:cxn modelId="{F3DC750E-BE62-447C-8E42-D5CEE4A34B1C}" type="presOf" srcId="{D83F58C9-4A46-433A-B2EC-8B3527009519}" destId="{41FF8C2C-47CA-42FA-BFFC-BE1734BCED06}" srcOrd="0" destOrd="2" presId="urn:microsoft.com/office/officeart/2005/8/layout/vList5"/>
    <dgm:cxn modelId="{59A181DE-286E-4C61-8B42-13388BACAED6}" type="presOf" srcId="{A9428C08-C34D-452F-BE8A-371FA8086076}" destId="{C6F69FDE-1819-439B-96E0-4FDCED7ADA8C}" srcOrd="0" destOrd="1" presId="urn:microsoft.com/office/officeart/2005/8/layout/vList5"/>
    <dgm:cxn modelId="{6A737807-F371-4DBC-8626-D61471CDE175}" type="presOf" srcId="{AA68B461-5134-48BC-A24B-45284392E7A2}" destId="{252F6B68-6A7E-4757-A1FC-EE49868EC7D6}" srcOrd="0" destOrd="1" presId="urn:microsoft.com/office/officeart/2005/8/layout/vList5"/>
    <dgm:cxn modelId="{265BEA65-71B8-4FF9-9DB9-4CC88E507689}" srcId="{28F87DD9-0819-4721-A966-D656DA1E6E90}" destId="{AA68B461-5134-48BC-A24B-45284392E7A2}" srcOrd="1" destOrd="0" parTransId="{507D44A1-9791-442D-835B-16431755448D}" sibTransId="{372FBEB1-2498-42E8-B0BF-2E7FD1991875}"/>
    <dgm:cxn modelId="{5E0BB75B-9F77-4298-9100-7E996C3EB589}" type="presOf" srcId="{BB0ED3E3-D4DE-44ED-9145-4E5F0318CCEA}" destId="{252F6B68-6A7E-4757-A1FC-EE49868EC7D6}" srcOrd="0" destOrd="0" presId="urn:microsoft.com/office/officeart/2005/8/layout/vList5"/>
    <dgm:cxn modelId="{9023282F-0060-466F-93B1-97A6462EA53A}" type="presOf" srcId="{28F87DD9-0819-4721-A966-D656DA1E6E90}" destId="{D0E05516-6354-48AF-A705-945D92249AF0}" srcOrd="0" destOrd="0" presId="urn:microsoft.com/office/officeart/2005/8/layout/vList5"/>
    <dgm:cxn modelId="{DF233F47-6044-4A91-8976-573CAD8B948C}" type="presOf" srcId="{0EA839C2-3782-4BC7-96C3-02A9905EB9A6}" destId="{41FF8C2C-47CA-42FA-BFFC-BE1734BCED06}" srcOrd="0" destOrd="0" presId="urn:microsoft.com/office/officeart/2005/8/layout/vList5"/>
    <dgm:cxn modelId="{3EDCD4D0-A407-464C-9BCC-CF50378791C6}" type="presOf" srcId="{FBC0DB57-2267-49E9-902A-39AF78B0EC8F}" destId="{C6F69FDE-1819-439B-96E0-4FDCED7ADA8C}" srcOrd="0" destOrd="0" presId="urn:microsoft.com/office/officeart/2005/8/layout/vList5"/>
    <dgm:cxn modelId="{FA022ECA-5AAF-4C26-A364-6E29BD7CE8D3}" srcId="{26B1465B-8B1F-4978-AA2F-15B8A4EA92AA}" destId="{FBC0DB57-2267-49E9-902A-39AF78B0EC8F}" srcOrd="0" destOrd="0" parTransId="{4B2FF326-4669-41EB-B5E3-D777B8DE2B3D}" sibTransId="{E60FB735-9BE3-47BF-BDAD-2F5C084F144E}"/>
    <dgm:cxn modelId="{C834DD9D-3A41-4AA3-84B0-4F60800982E6}" srcId="{26B1465B-8B1F-4978-AA2F-15B8A4EA92AA}" destId="{A9428C08-C34D-452F-BE8A-371FA8086076}" srcOrd="1" destOrd="0" parTransId="{72DDED9A-C85B-4AE9-A8BF-29A2A6E75D1D}" sibTransId="{2D1501DD-FED1-4465-8149-0E86E60E38FB}"/>
    <dgm:cxn modelId="{A3C40572-6379-447A-BB03-2ABA4EBC48E6}" srcId="{07E09432-E425-4B9C-B8E2-32CFDF898CBA}" destId="{183F69C1-7451-44F5-8777-0DF0B15D5817}" srcOrd="1" destOrd="0" parTransId="{264BEBCA-6218-49F8-9EB9-92724CE7B1F5}" sibTransId="{8CC4CF4B-B19B-42DE-A1BB-69A7690145E9}"/>
    <dgm:cxn modelId="{D41BA8FC-1A39-42E1-AF12-0BF213EB1BB6}" srcId="{F0D8FAF7-34B8-427F-8F72-FFC67528F73D}" destId="{07E09432-E425-4B9C-B8E2-32CFDF898CBA}" srcOrd="2" destOrd="0" parTransId="{53DE2783-6E54-4047-8383-163A2C720798}" sibTransId="{BAC0F91E-C5DB-472F-B466-09357E17330E}"/>
    <dgm:cxn modelId="{43A88F2B-EEE1-403A-A3A0-626DD2AA85BF}" srcId="{F0D8FAF7-34B8-427F-8F72-FFC67528F73D}" destId="{28F87DD9-0819-4721-A966-D656DA1E6E90}" srcOrd="0" destOrd="0" parTransId="{47EAF943-A296-4B49-939C-6B2F19AAACA2}" sibTransId="{500D5240-DB9E-48C6-8479-BF1F737784EC}"/>
    <dgm:cxn modelId="{AFC7D091-2C2E-41F4-B4D4-C383D283845C}" srcId="{28F87DD9-0819-4721-A966-D656DA1E6E90}" destId="{BB0ED3E3-D4DE-44ED-9145-4E5F0318CCEA}" srcOrd="0" destOrd="0" parTransId="{783C4B57-A511-4863-9DFC-6B5C601C5960}" sibTransId="{AE9442C7-1D53-4D85-9B7F-82B1D88A3F9B}"/>
    <dgm:cxn modelId="{7EC7DB29-F7FB-4B8B-B49B-84479A9A8EE7}" type="presOf" srcId="{07E09432-E425-4B9C-B8E2-32CFDF898CBA}" destId="{91F625FF-8F0A-4ED2-8546-B832229ECB9D}" srcOrd="0" destOrd="0" presId="urn:microsoft.com/office/officeart/2005/8/layout/vList5"/>
    <dgm:cxn modelId="{9D8444D4-4968-4394-A576-A377282D055D}" srcId="{07E09432-E425-4B9C-B8E2-32CFDF898CBA}" destId="{0EA839C2-3782-4BC7-96C3-02A9905EB9A6}" srcOrd="0" destOrd="0" parTransId="{96090D41-4D1D-4E6B-8EE1-CBF0F8E9725E}" sibTransId="{2ABE5EF0-BC11-4196-837F-6585BB1FC33B}"/>
    <dgm:cxn modelId="{BD1FB412-2BE8-4ECF-B97E-CC9BE8CD28B1}" type="presParOf" srcId="{F4FF3A67-9266-4DBE-92E2-B6C2311787A1}" destId="{8676962F-8160-4538-87FC-C717A58E0FCC}" srcOrd="0" destOrd="0" presId="urn:microsoft.com/office/officeart/2005/8/layout/vList5"/>
    <dgm:cxn modelId="{B7ADC8FD-00BF-46DB-B91C-7731B299CE69}" type="presParOf" srcId="{8676962F-8160-4538-87FC-C717A58E0FCC}" destId="{D0E05516-6354-48AF-A705-945D92249AF0}" srcOrd="0" destOrd="0" presId="urn:microsoft.com/office/officeart/2005/8/layout/vList5"/>
    <dgm:cxn modelId="{6ABEB1C6-C452-435D-9E51-854768543174}" type="presParOf" srcId="{8676962F-8160-4538-87FC-C717A58E0FCC}" destId="{252F6B68-6A7E-4757-A1FC-EE49868EC7D6}" srcOrd="1" destOrd="0" presId="urn:microsoft.com/office/officeart/2005/8/layout/vList5"/>
    <dgm:cxn modelId="{CA6C9012-A4A6-43AC-8F1A-CF98E1A37C75}" type="presParOf" srcId="{F4FF3A67-9266-4DBE-92E2-B6C2311787A1}" destId="{54311A37-D8F8-4C74-82C2-BAAB8D4856AA}" srcOrd="1" destOrd="0" presId="urn:microsoft.com/office/officeart/2005/8/layout/vList5"/>
    <dgm:cxn modelId="{F342B512-D7CC-414F-99B6-17A54904D968}" type="presParOf" srcId="{F4FF3A67-9266-4DBE-92E2-B6C2311787A1}" destId="{85C5F9FB-D211-4281-B811-7ABD6182AD04}" srcOrd="2" destOrd="0" presId="urn:microsoft.com/office/officeart/2005/8/layout/vList5"/>
    <dgm:cxn modelId="{0C91A8B5-5711-4055-94DF-98DBDA0678B6}" type="presParOf" srcId="{85C5F9FB-D211-4281-B811-7ABD6182AD04}" destId="{44CD54D5-A643-4C7A-B795-439A027762A2}" srcOrd="0" destOrd="0" presId="urn:microsoft.com/office/officeart/2005/8/layout/vList5"/>
    <dgm:cxn modelId="{E12D9941-11F4-4EBF-A226-FB9FC72F2C3A}" type="presParOf" srcId="{85C5F9FB-D211-4281-B811-7ABD6182AD04}" destId="{C6F69FDE-1819-439B-96E0-4FDCED7ADA8C}" srcOrd="1" destOrd="0" presId="urn:microsoft.com/office/officeart/2005/8/layout/vList5"/>
    <dgm:cxn modelId="{46205D72-149C-4C69-8F8D-A39A067B2D20}" type="presParOf" srcId="{F4FF3A67-9266-4DBE-92E2-B6C2311787A1}" destId="{6B52F130-D0D7-4184-84C7-59A1CC6948A7}" srcOrd="3" destOrd="0" presId="urn:microsoft.com/office/officeart/2005/8/layout/vList5"/>
    <dgm:cxn modelId="{E04BBD74-F6EF-4568-8A83-B3C42F2578D6}" type="presParOf" srcId="{F4FF3A67-9266-4DBE-92E2-B6C2311787A1}" destId="{27127D2D-850C-4ED4-BD55-A0F11AC60719}" srcOrd="4" destOrd="0" presId="urn:microsoft.com/office/officeart/2005/8/layout/vList5"/>
    <dgm:cxn modelId="{1D64C543-ED71-4C69-9725-152B2AD12AE1}" type="presParOf" srcId="{27127D2D-850C-4ED4-BD55-A0F11AC60719}" destId="{91F625FF-8F0A-4ED2-8546-B832229ECB9D}" srcOrd="0" destOrd="0" presId="urn:microsoft.com/office/officeart/2005/8/layout/vList5"/>
    <dgm:cxn modelId="{284A5790-F5E9-4F53-9AE8-1B6E9EF43380}" type="presParOf" srcId="{27127D2D-850C-4ED4-BD55-A0F11AC60719}" destId="{41FF8C2C-47CA-42FA-BFFC-BE1734BCED0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2F6B68-6A7E-4757-A1FC-EE49868EC7D6}">
      <dsp:nvSpPr>
        <dsp:cNvPr id="0" name=""/>
        <dsp:cNvSpPr/>
      </dsp:nvSpPr>
      <dsp:spPr>
        <a:xfrm rot="5400000">
          <a:off x="4900279" y="-1695343"/>
          <a:ext cx="1559423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dirty="0" smtClean="0">
              <a:solidFill>
                <a:srgbClr val="FFFFFF"/>
              </a:solidFill>
            </a:rPr>
            <a:t>4 joueurs – demi terrain</a:t>
          </a:r>
          <a:endParaRPr lang="fr-FR" sz="1900" b="1" kern="1200" dirty="0">
            <a:solidFill>
              <a:srgbClr val="FFFFFF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dirty="0" smtClean="0">
              <a:solidFill>
                <a:srgbClr val="FFFFFF"/>
              </a:solidFill>
            </a:rPr>
            <a:t>Chacun défend son terrain</a:t>
          </a:r>
          <a:endParaRPr lang="fr-FR" sz="1900" b="1" kern="1200" dirty="0">
            <a:solidFill>
              <a:srgbClr val="FFFFFF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dirty="0" smtClean="0">
              <a:solidFill>
                <a:srgbClr val="FFFFFF"/>
              </a:solidFill>
            </a:rPr>
            <a:t>1 nombre de point attribué</a:t>
          </a:r>
          <a:endParaRPr lang="fr-FR" sz="1900" b="1" kern="1200" dirty="0">
            <a:solidFill>
              <a:srgbClr val="FFFFFF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dirty="0" smtClean="0">
              <a:solidFill>
                <a:srgbClr val="FFFFFF"/>
              </a:solidFill>
            </a:rPr>
            <a:t>Le premier à zéro perd</a:t>
          </a:r>
          <a:endParaRPr lang="fr-FR" sz="1900" b="1" kern="1200" dirty="0">
            <a:solidFill>
              <a:srgbClr val="FFFFFF"/>
            </a:solidFill>
          </a:endParaRPr>
        </a:p>
      </dsp:txBody>
      <dsp:txXfrm rot="5400000">
        <a:off x="4900279" y="-1695343"/>
        <a:ext cx="1559423" cy="5345873"/>
      </dsp:txXfrm>
    </dsp:sp>
    <dsp:sp modelId="{D0E05516-6354-48AF-A705-945D92249AF0}">
      <dsp:nvSpPr>
        <dsp:cNvPr id="0" name=""/>
        <dsp:cNvSpPr/>
      </dsp:nvSpPr>
      <dsp:spPr>
        <a:xfrm>
          <a:off x="0" y="2953"/>
          <a:ext cx="3007054" cy="19492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DOUBLE DANOIS OU ANGLAIS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(CARRE MAGIQUE)</a:t>
          </a:r>
          <a:endParaRPr lang="fr-FR" sz="2500" kern="1200" dirty="0"/>
        </a:p>
      </dsp:txBody>
      <dsp:txXfrm>
        <a:off x="0" y="2953"/>
        <a:ext cx="3007054" cy="1949279"/>
      </dsp:txXfrm>
    </dsp:sp>
    <dsp:sp modelId="{C6F69FDE-1819-439B-96E0-4FDCED7ADA8C}">
      <dsp:nvSpPr>
        <dsp:cNvPr id="0" name=""/>
        <dsp:cNvSpPr/>
      </dsp:nvSpPr>
      <dsp:spPr>
        <a:xfrm rot="5400000">
          <a:off x="4900279" y="351399"/>
          <a:ext cx="1559423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dirty="0" smtClean="0">
              <a:solidFill>
                <a:srgbClr val="FFFFFF"/>
              </a:solidFill>
            </a:rPr>
            <a:t>Match au temps ou aux points</a:t>
          </a:r>
          <a:endParaRPr lang="fr-FR" sz="1900" b="1" kern="1200" dirty="0">
            <a:solidFill>
              <a:srgbClr val="FFFFFF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dirty="0" smtClean="0">
              <a:solidFill>
                <a:srgbClr val="FFFFFF"/>
              </a:solidFill>
            </a:rPr>
            <a:t>Identifier terrain n°1 qui détermine le sens de montée/descente</a:t>
          </a:r>
          <a:endParaRPr lang="fr-FR" sz="1900" b="1" kern="1200" dirty="0">
            <a:solidFill>
              <a:srgbClr val="FFFFFF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dirty="0" smtClean="0">
              <a:solidFill>
                <a:srgbClr val="FFFFFF"/>
              </a:solidFill>
            </a:rPr>
            <a:t>Le gagnant vers le n°1, le perdant vers les n° inférieurs</a:t>
          </a:r>
          <a:endParaRPr lang="fr-FR" sz="1900" b="1" kern="1200" dirty="0">
            <a:solidFill>
              <a:srgbClr val="FFFFFF"/>
            </a:solidFill>
          </a:endParaRPr>
        </a:p>
      </dsp:txBody>
      <dsp:txXfrm rot="5400000">
        <a:off x="4900279" y="351399"/>
        <a:ext cx="1559423" cy="5345873"/>
      </dsp:txXfrm>
    </dsp:sp>
    <dsp:sp modelId="{44CD54D5-A643-4C7A-B795-439A027762A2}">
      <dsp:nvSpPr>
        <dsp:cNvPr id="0" name=""/>
        <dsp:cNvSpPr/>
      </dsp:nvSpPr>
      <dsp:spPr>
        <a:xfrm>
          <a:off x="0" y="2016227"/>
          <a:ext cx="3007054" cy="19492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MONTANTE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DESCENDANTE</a:t>
          </a:r>
          <a:endParaRPr lang="fr-FR" sz="2500" kern="1200" dirty="0"/>
        </a:p>
      </dsp:txBody>
      <dsp:txXfrm>
        <a:off x="0" y="2016227"/>
        <a:ext cx="3007054" cy="1949279"/>
      </dsp:txXfrm>
    </dsp:sp>
    <dsp:sp modelId="{41FF8C2C-47CA-42FA-BFFC-BE1734BCED06}">
      <dsp:nvSpPr>
        <dsp:cNvPr id="0" name=""/>
        <dsp:cNvSpPr/>
      </dsp:nvSpPr>
      <dsp:spPr>
        <a:xfrm rot="5400000">
          <a:off x="4900279" y="2427256"/>
          <a:ext cx="1559423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dirty="0" smtClean="0">
              <a:solidFill>
                <a:srgbClr val="FFFFFF"/>
              </a:solidFill>
            </a:rPr>
            <a:t>Plusieurs joueurs de chaque côté du filet</a:t>
          </a:r>
          <a:endParaRPr lang="fr-FR" sz="1900" b="1" kern="1200" dirty="0">
            <a:solidFill>
              <a:srgbClr val="FFFFFF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dirty="0" smtClean="0">
              <a:solidFill>
                <a:srgbClr val="FFFFFF"/>
              </a:solidFill>
            </a:rPr>
            <a:t>1 seul volant</a:t>
          </a:r>
          <a:endParaRPr lang="fr-FR" sz="1900" b="1" kern="1200" dirty="0">
            <a:solidFill>
              <a:srgbClr val="FFFFFF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dirty="0" smtClean="0">
              <a:solidFill>
                <a:srgbClr val="FFFFFF"/>
              </a:solidFill>
            </a:rPr>
            <a:t>Un joueur frappe le volant et sort du terrain</a:t>
          </a:r>
          <a:endParaRPr lang="fr-FR" sz="1900" b="1" kern="1200" dirty="0">
            <a:solidFill>
              <a:srgbClr val="FFFFFF"/>
            </a:solidFill>
          </a:endParaRPr>
        </a:p>
      </dsp:txBody>
      <dsp:txXfrm rot="5400000">
        <a:off x="4900279" y="2427256"/>
        <a:ext cx="1559423" cy="5345873"/>
      </dsp:txXfrm>
    </dsp:sp>
    <dsp:sp modelId="{91F625FF-8F0A-4ED2-8546-B832229ECB9D}">
      <dsp:nvSpPr>
        <dsp:cNvPr id="0" name=""/>
        <dsp:cNvSpPr/>
      </dsp:nvSpPr>
      <dsp:spPr>
        <a:xfrm>
          <a:off x="0" y="4096439"/>
          <a:ext cx="3007054" cy="19492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TOURNANTE	</a:t>
          </a:r>
          <a:endParaRPr lang="fr-FR" sz="2500" kern="1200" dirty="0"/>
        </a:p>
      </dsp:txBody>
      <dsp:txXfrm>
        <a:off x="0" y="4096439"/>
        <a:ext cx="3007054" cy="194927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2F6B68-6A7E-4757-A1FC-EE49868EC7D6}">
      <dsp:nvSpPr>
        <dsp:cNvPr id="0" name=""/>
        <dsp:cNvSpPr/>
      </dsp:nvSpPr>
      <dsp:spPr>
        <a:xfrm rot="5400000">
          <a:off x="4900279" y="-1695343"/>
          <a:ext cx="1559423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dirty="0" smtClean="0">
              <a:solidFill>
                <a:srgbClr val="FFFFFF"/>
              </a:solidFill>
            </a:rPr>
            <a:t>LE JOUEUR QUI PERD LE MATCH, TIRE UN GAGE AU SORT</a:t>
          </a:r>
          <a:endParaRPr lang="fr-FR" sz="1900" b="1" kern="1200" dirty="0">
            <a:solidFill>
              <a:srgbClr val="FFFFFF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900" b="1" kern="1200" dirty="0"/>
        </a:p>
      </dsp:txBody>
      <dsp:txXfrm rot="5400000">
        <a:off x="4900279" y="-1695343"/>
        <a:ext cx="1559423" cy="5345873"/>
      </dsp:txXfrm>
    </dsp:sp>
    <dsp:sp modelId="{D0E05516-6354-48AF-A705-945D92249AF0}">
      <dsp:nvSpPr>
        <dsp:cNvPr id="0" name=""/>
        <dsp:cNvSpPr/>
      </dsp:nvSpPr>
      <dsp:spPr>
        <a:xfrm>
          <a:off x="0" y="2953"/>
          <a:ext cx="3007054" cy="19492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MATCH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  AVEC GAGES</a:t>
          </a:r>
          <a:endParaRPr lang="fr-FR" sz="2500" kern="1200" dirty="0"/>
        </a:p>
      </dsp:txBody>
      <dsp:txXfrm>
        <a:off x="0" y="2953"/>
        <a:ext cx="3007054" cy="1949279"/>
      </dsp:txXfrm>
    </dsp:sp>
    <dsp:sp modelId="{C6F69FDE-1819-439B-96E0-4FDCED7ADA8C}">
      <dsp:nvSpPr>
        <dsp:cNvPr id="0" name=""/>
        <dsp:cNvSpPr/>
      </dsp:nvSpPr>
      <dsp:spPr>
        <a:xfrm rot="5400000">
          <a:off x="4845551" y="339017"/>
          <a:ext cx="1559423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b="1" kern="1200" dirty="0" smtClean="0">
              <a:solidFill>
                <a:srgbClr val="FFFFFF"/>
              </a:solidFill>
            </a:rPr>
            <a:t>Un nombre de points est donné</a:t>
          </a:r>
          <a:endParaRPr lang="fr-FR" sz="2000" b="1" kern="1200" dirty="0">
            <a:solidFill>
              <a:srgbClr val="FFFFFF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b="1" kern="1200" dirty="0" smtClean="0">
              <a:solidFill>
                <a:srgbClr val="FFFFFF"/>
              </a:solidFill>
            </a:rPr>
            <a:t>Le premier qui atteint le score stoppe le jeu</a:t>
          </a:r>
          <a:endParaRPr lang="fr-FR" sz="2000" b="1" kern="1200" dirty="0">
            <a:solidFill>
              <a:srgbClr val="FFFFFF"/>
            </a:solidFill>
          </a:endParaRPr>
        </a:p>
      </dsp:txBody>
      <dsp:txXfrm rot="5400000">
        <a:off x="4845551" y="339017"/>
        <a:ext cx="1559423" cy="5345873"/>
      </dsp:txXfrm>
    </dsp:sp>
    <dsp:sp modelId="{44CD54D5-A643-4C7A-B795-439A027762A2}">
      <dsp:nvSpPr>
        <dsp:cNvPr id="0" name=""/>
        <dsp:cNvSpPr/>
      </dsp:nvSpPr>
      <dsp:spPr>
        <a:xfrm>
          <a:off x="0" y="2016227"/>
          <a:ext cx="3007054" cy="19492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LE JOUEUR STOPPE LE JEU</a:t>
          </a:r>
          <a:endParaRPr lang="fr-FR" sz="2500" kern="1200" dirty="0"/>
        </a:p>
      </dsp:txBody>
      <dsp:txXfrm>
        <a:off x="0" y="2016227"/>
        <a:ext cx="3007054" cy="1949279"/>
      </dsp:txXfrm>
    </dsp:sp>
    <dsp:sp modelId="{41FF8C2C-47CA-42FA-BFFC-BE1734BCED06}">
      <dsp:nvSpPr>
        <dsp:cNvPr id="0" name=""/>
        <dsp:cNvSpPr/>
      </dsp:nvSpPr>
      <dsp:spPr>
        <a:xfrm rot="5400000">
          <a:off x="4900279" y="2398142"/>
          <a:ext cx="1559423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b="1" kern="1200" dirty="0" smtClean="0">
              <a:solidFill>
                <a:srgbClr val="FFFFFF"/>
              </a:solidFill>
            </a:rPr>
            <a:t>Jeu de tarot uniquement les cartes de 1 à 21</a:t>
          </a:r>
          <a:endParaRPr lang="fr-FR" sz="2000" b="1" kern="1200" dirty="0">
            <a:solidFill>
              <a:srgbClr val="FFFFFF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b="1" kern="1200" dirty="0" smtClean="0">
              <a:solidFill>
                <a:srgbClr val="FFFFFF"/>
              </a:solidFill>
            </a:rPr>
            <a:t>Les </a:t>
          </a:r>
          <a:r>
            <a:rPr lang="fr-FR" sz="2000" b="1" kern="1200" dirty="0" smtClean="0">
              <a:solidFill>
                <a:srgbClr val="FFFFFF"/>
              </a:solidFill>
            </a:rPr>
            <a:t>joueurs tirent </a:t>
          </a:r>
          <a:r>
            <a:rPr lang="fr-FR" sz="2000" b="1" kern="1200" dirty="0" smtClean="0">
              <a:solidFill>
                <a:srgbClr val="FFFFFF"/>
              </a:solidFill>
            </a:rPr>
            <a:t>une carte</a:t>
          </a:r>
          <a:endParaRPr lang="fr-FR" sz="2000" b="1" kern="1200" dirty="0">
            <a:solidFill>
              <a:srgbClr val="FFFFFF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b="1" kern="1200" dirty="0" smtClean="0">
              <a:solidFill>
                <a:srgbClr val="FFFFFF"/>
              </a:solidFill>
            </a:rPr>
            <a:t>Le chiffre peut être le nombre de points déjà acquis ou le nombre de points restant à faire</a:t>
          </a:r>
          <a:endParaRPr lang="fr-FR" sz="2000" b="1" kern="1200" dirty="0">
            <a:solidFill>
              <a:srgbClr val="FFFFFF"/>
            </a:solidFill>
          </a:endParaRPr>
        </a:p>
      </dsp:txBody>
      <dsp:txXfrm rot="5400000">
        <a:off x="4900279" y="2398142"/>
        <a:ext cx="1559423" cy="5345873"/>
      </dsp:txXfrm>
    </dsp:sp>
    <dsp:sp modelId="{91F625FF-8F0A-4ED2-8546-B832229ECB9D}">
      <dsp:nvSpPr>
        <dsp:cNvPr id="0" name=""/>
        <dsp:cNvSpPr/>
      </dsp:nvSpPr>
      <dsp:spPr>
        <a:xfrm>
          <a:off x="0" y="4032444"/>
          <a:ext cx="3007054" cy="19492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LE JEU DE CARTES</a:t>
          </a:r>
          <a:endParaRPr lang="fr-FR" sz="2500" kern="1200" dirty="0"/>
        </a:p>
      </dsp:txBody>
      <dsp:txXfrm>
        <a:off x="0" y="4032444"/>
        <a:ext cx="3007054" cy="19492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5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>
              <a:gd name="T0" fmla="*/ 0 w 5760"/>
              <a:gd name="T1" fmla="*/ 0 h 1104"/>
              <a:gd name="T2" fmla="*/ 5760 w 5760"/>
              <a:gd name="T3" fmla="*/ 0 h 1104"/>
              <a:gd name="T4" fmla="*/ 5760 w 5760"/>
              <a:gd name="T5" fmla="*/ 720 h 1104"/>
              <a:gd name="T6" fmla="*/ 3600 w 5760"/>
              <a:gd name="T7" fmla="*/ 624 h 1104"/>
              <a:gd name="T8" fmla="*/ 0 w 5760"/>
              <a:gd name="T9" fmla="*/ 1000 h 1104"/>
              <a:gd name="T10" fmla="*/ 0 w 5760"/>
              <a:gd name="T11" fmla="*/ 0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6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>
              <a:gd name="T0" fmla="*/ 0 w 5760"/>
              <a:gd name="T1" fmla="*/ 582 h 3587"/>
              <a:gd name="T2" fmla="*/ 2640 w 5760"/>
              <a:gd name="T3" fmla="*/ 267 h 3587"/>
              <a:gd name="T4" fmla="*/ 3373 w 5760"/>
              <a:gd name="T5" fmla="*/ 160 h 3587"/>
              <a:gd name="T6" fmla="*/ 5760 w 5760"/>
              <a:gd name="T7" fmla="*/ 358 h 3587"/>
              <a:gd name="T8" fmla="*/ 5760 w 5760"/>
              <a:gd name="T9" fmla="*/ 3587 h 3587"/>
              <a:gd name="T10" fmla="*/ 0 w 5760"/>
              <a:gd name="T11" fmla="*/ 3587 h 3587"/>
              <a:gd name="T12" fmla="*/ 0 w 5760"/>
              <a:gd name="T13" fmla="*/ 582 h 3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7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>
              <a:gd name="T0" fmla="*/ 0 w 5760"/>
              <a:gd name="T1" fmla="*/ 163 h 538"/>
              <a:gd name="T2" fmla="*/ 0 w 5760"/>
              <a:gd name="T3" fmla="*/ 403 h 538"/>
              <a:gd name="T4" fmla="*/ 1773 w 5760"/>
              <a:gd name="T5" fmla="*/ 443 h 538"/>
              <a:gd name="T6" fmla="*/ 4573 w 5760"/>
              <a:gd name="T7" fmla="*/ 176 h 538"/>
              <a:gd name="T8" fmla="*/ 5760 w 5760"/>
              <a:gd name="T9" fmla="*/ 536 h 538"/>
              <a:gd name="T10" fmla="*/ 5760 w 5760"/>
              <a:gd name="T11" fmla="*/ 163 h 538"/>
              <a:gd name="T12" fmla="*/ 4560 w 5760"/>
              <a:gd name="T13" fmla="*/ 29 h 538"/>
              <a:gd name="T14" fmla="*/ 1987 w 5760"/>
              <a:gd name="T15" fmla="*/ 336 h 538"/>
              <a:gd name="T16" fmla="*/ 0 w 5760"/>
              <a:gd name="T17" fmla="*/ 163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8" name="Freeform 6"/>
          <p:cNvSpPr>
            <a:spLocks/>
          </p:cNvSpPr>
          <p:nvPr/>
        </p:nvSpPr>
        <p:spPr bwMode="hidden">
          <a:xfrm>
            <a:off x="0" y="2405063"/>
            <a:ext cx="9144000" cy="1069975"/>
          </a:xfrm>
          <a:custGeom>
            <a:avLst/>
            <a:gdLst>
              <a:gd name="T0" fmla="*/ 0 w 5760"/>
              <a:gd name="T1" fmla="*/ 246 h 674"/>
              <a:gd name="T2" fmla="*/ 0 w 5760"/>
              <a:gd name="T3" fmla="*/ 406 h 674"/>
              <a:gd name="T4" fmla="*/ 1280 w 5760"/>
              <a:gd name="T5" fmla="*/ 645 h 674"/>
              <a:gd name="T6" fmla="*/ 1627 w 5760"/>
              <a:gd name="T7" fmla="*/ 580 h 674"/>
              <a:gd name="T8" fmla="*/ 4493 w 5760"/>
              <a:gd name="T9" fmla="*/ 113 h 674"/>
              <a:gd name="T10" fmla="*/ 5760 w 5760"/>
              <a:gd name="T11" fmla="*/ 606 h 674"/>
              <a:gd name="T12" fmla="*/ 5760 w 5760"/>
              <a:gd name="T13" fmla="*/ 233 h 674"/>
              <a:gd name="T14" fmla="*/ 4040 w 5760"/>
              <a:gd name="T15" fmla="*/ 33 h 674"/>
              <a:gd name="T16" fmla="*/ 1093 w 5760"/>
              <a:gd name="T17" fmla="*/ 433 h 674"/>
              <a:gd name="T18" fmla="*/ 0 w 5760"/>
              <a:gd name="T19" fmla="*/ 246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9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>
              <a:gd name="T0" fmla="*/ 0 w 4200"/>
              <a:gd name="T1" fmla="*/ 3361 h 3361"/>
              <a:gd name="T2" fmla="*/ 1054 w 4200"/>
              <a:gd name="T3" fmla="*/ 295 h 3361"/>
              <a:gd name="T4" fmla="*/ 4200 w 4200"/>
              <a:gd name="T5" fmla="*/ 1588 h 3361"/>
              <a:gd name="T6" fmla="*/ 4200 w 4200"/>
              <a:gd name="T7" fmla="*/ 2028 h 3361"/>
              <a:gd name="T8" fmla="*/ 1200 w 4200"/>
              <a:gd name="T9" fmla="*/ 442 h 3361"/>
              <a:gd name="T10" fmla="*/ 347 w 4200"/>
              <a:gd name="T11" fmla="*/ 3361 h 3361"/>
              <a:gd name="T12" fmla="*/ 0 w 4200"/>
              <a:gd name="T13" fmla="*/ 3361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80" name="Freeform 8"/>
          <p:cNvSpPr>
            <a:spLocks/>
          </p:cNvSpPr>
          <p:nvPr/>
        </p:nvSpPr>
        <p:spPr bwMode="invGray">
          <a:xfrm>
            <a:off x="0" y="3443288"/>
            <a:ext cx="9144000" cy="3055937"/>
          </a:xfrm>
          <a:custGeom>
            <a:avLst/>
            <a:gdLst>
              <a:gd name="T0" fmla="*/ 0 w 5760"/>
              <a:gd name="T1" fmla="*/ 804 h 1925"/>
              <a:gd name="T2" fmla="*/ 0 w 5760"/>
              <a:gd name="T3" fmla="*/ 991 h 1925"/>
              <a:gd name="T4" fmla="*/ 1547 w 5760"/>
              <a:gd name="T5" fmla="*/ 1818 h 1925"/>
              <a:gd name="T6" fmla="*/ 3253 w 5760"/>
              <a:gd name="T7" fmla="*/ 351 h 1925"/>
              <a:gd name="T8" fmla="*/ 5760 w 5760"/>
              <a:gd name="T9" fmla="*/ 1537 h 1925"/>
              <a:gd name="T10" fmla="*/ 5760 w 5760"/>
              <a:gd name="T11" fmla="*/ 1151 h 1925"/>
              <a:gd name="T12" fmla="*/ 3240 w 5760"/>
              <a:gd name="T13" fmla="*/ 84 h 1925"/>
              <a:gd name="T14" fmla="*/ 1573 w 5760"/>
              <a:gd name="T15" fmla="*/ 1671 h 1925"/>
              <a:gd name="T16" fmla="*/ 0 w 5760"/>
              <a:gd name="T17" fmla="*/ 804 h 1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81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>
              <a:gd name="T0" fmla="*/ 0 w 4196"/>
              <a:gd name="T1" fmla="*/ 415 h 2120"/>
              <a:gd name="T2" fmla="*/ 0 w 4196"/>
              <a:gd name="T3" fmla="*/ 508 h 2120"/>
              <a:gd name="T4" fmla="*/ 1933 w 4196"/>
              <a:gd name="T5" fmla="*/ 229 h 2120"/>
              <a:gd name="T6" fmla="*/ 3920 w 4196"/>
              <a:gd name="T7" fmla="*/ 1055 h 2120"/>
              <a:gd name="T8" fmla="*/ 3587 w 4196"/>
              <a:gd name="T9" fmla="*/ 2082 h 2120"/>
              <a:gd name="T10" fmla="*/ 3947 w 4196"/>
              <a:gd name="T11" fmla="*/ 829 h 2120"/>
              <a:gd name="T12" fmla="*/ 2253 w 4196"/>
              <a:gd name="T13" fmla="*/ 69 h 2120"/>
              <a:gd name="T14" fmla="*/ 0 w 4196"/>
              <a:gd name="T15" fmla="*/ 415 h 2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altLang="fr-FR" noProof="0" smtClean="0"/>
              <a:t>Modifiez le style du titre</a:t>
            </a:r>
            <a:endParaRPr lang="en-US" altLang="fr-FR" noProof="0" smtClean="0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fr-FR" altLang="fr-FR" noProof="0" smtClean="0"/>
              <a:t>Modifiez le style des sous-titres du masque</a:t>
            </a:r>
            <a:endParaRPr lang="en-US" altLang="fr-FR" noProof="0" smtClean="0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en-US" altLang="fr-FR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en-US" altLang="fr-FR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A373E9E5-A2C4-405F-BBAC-97DEE87E38AC}" type="slidenum">
              <a:rPr lang="en-US" altLang="fr-FR"/>
              <a:pPr/>
              <a:t>‹N°›</a:t>
            </a:fld>
            <a:endParaRPr lang="en-US" alt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B8BF0-4251-4FCC-9823-F2F121365A54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="" xmlns:p14="http://schemas.microsoft.com/office/powerpoint/2010/main" val="151433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F3933-6584-451F-8B40-7F687CBCAFB8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="" xmlns:p14="http://schemas.microsoft.com/office/powerpoint/2010/main" val="1686082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408CC-1038-4AA3-9033-8A09E34F35A9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="" xmlns:p14="http://schemas.microsoft.com/office/powerpoint/2010/main" val="654954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5D4A4-A1F8-4EC7-8ABE-DA3F02E7A9D5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="" xmlns:p14="http://schemas.microsoft.com/office/powerpoint/2010/main" val="3986572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0A1B9-9FE4-493A-A0CC-37295BF4AF48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="" xmlns:p14="http://schemas.microsoft.com/office/powerpoint/2010/main" val="87642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E1DA8-23BF-4E52-94EA-A25AFD4AAB31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="" xmlns:p14="http://schemas.microsoft.com/office/powerpoint/2010/main" val="2921247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CB111-39F7-431A-B997-2AF337834B3E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="" xmlns:p14="http://schemas.microsoft.com/office/powerpoint/2010/main" val="297037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AD1A1-B63D-4BCC-9722-82F2642108C3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="" xmlns:p14="http://schemas.microsoft.com/office/powerpoint/2010/main" val="1531493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BD217-9BE2-4F44-8BF6-CE182110DF46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="" xmlns:p14="http://schemas.microsoft.com/office/powerpoint/2010/main" val="368596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C611E-D059-44B1-A9CE-205F3EE99AE8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="" xmlns:p14="http://schemas.microsoft.com/office/powerpoint/2010/main" val="3635433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1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>
              <a:gd name="T0" fmla="*/ 0 w 5760"/>
              <a:gd name="T1" fmla="*/ 0 h 1104"/>
              <a:gd name="T2" fmla="*/ 5760 w 5760"/>
              <a:gd name="T3" fmla="*/ 0 h 1104"/>
              <a:gd name="T4" fmla="*/ 5760 w 5760"/>
              <a:gd name="T5" fmla="*/ 720 h 1104"/>
              <a:gd name="T6" fmla="*/ 3600 w 5760"/>
              <a:gd name="T7" fmla="*/ 624 h 1104"/>
              <a:gd name="T8" fmla="*/ 0 w 5760"/>
              <a:gd name="T9" fmla="*/ 1000 h 1104"/>
              <a:gd name="T10" fmla="*/ 0 w 5760"/>
              <a:gd name="T11" fmla="*/ 0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2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>
              <a:gd name="T0" fmla="*/ 0 w 5760"/>
              <a:gd name="T1" fmla="*/ 582 h 3587"/>
              <a:gd name="T2" fmla="*/ 2640 w 5760"/>
              <a:gd name="T3" fmla="*/ 267 h 3587"/>
              <a:gd name="T4" fmla="*/ 3373 w 5760"/>
              <a:gd name="T5" fmla="*/ 160 h 3587"/>
              <a:gd name="T6" fmla="*/ 5760 w 5760"/>
              <a:gd name="T7" fmla="*/ 358 h 3587"/>
              <a:gd name="T8" fmla="*/ 5760 w 5760"/>
              <a:gd name="T9" fmla="*/ 3587 h 3587"/>
              <a:gd name="T10" fmla="*/ 0 w 5760"/>
              <a:gd name="T11" fmla="*/ 3587 h 3587"/>
              <a:gd name="T12" fmla="*/ 0 w 5760"/>
              <a:gd name="T13" fmla="*/ 582 h 3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3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>
              <a:gd name="T0" fmla="*/ 0 w 5760"/>
              <a:gd name="T1" fmla="*/ 163 h 538"/>
              <a:gd name="T2" fmla="*/ 0 w 5760"/>
              <a:gd name="T3" fmla="*/ 403 h 538"/>
              <a:gd name="T4" fmla="*/ 1773 w 5760"/>
              <a:gd name="T5" fmla="*/ 443 h 538"/>
              <a:gd name="T6" fmla="*/ 4573 w 5760"/>
              <a:gd name="T7" fmla="*/ 176 h 538"/>
              <a:gd name="T8" fmla="*/ 5760 w 5760"/>
              <a:gd name="T9" fmla="*/ 536 h 538"/>
              <a:gd name="T10" fmla="*/ 5760 w 5760"/>
              <a:gd name="T11" fmla="*/ 163 h 538"/>
              <a:gd name="T12" fmla="*/ 4560 w 5760"/>
              <a:gd name="T13" fmla="*/ 29 h 538"/>
              <a:gd name="T14" fmla="*/ 1987 w 5760"/>
              <a:gd name="T15" fmla="*/ 336 h 538"/>
              <a:gd name="T16" fmla="*/ 0 w 5760"/>
              <a:gd name="T17" fmla="*/ 163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4" name="Freeform 6"/>
          <p:cNvSpPr>
            <a:spLocks/>
          </p:cNvSpPr>
          <p:nvPr/>
        </p:nvSpPr>
        <p:spPr bwMode="invGray">
          <a:xfrm>
            <a:off x="0" y="2405063"/>
            <a:ext cx="9144000" cy="1069975"/>
          </a:xfrm>
          <a:custGeom>
            <a:avLst/>
            <a:gdLst>
              <a:gd name="T0" fmla="*/ 0 w 5760"/>
              <a:gd name="T1" fmla="*/ 246 h 674"/>
              <a:gd name="T2" fmla="*/ 0 w 5760"/>
              <a:gd name="T3" fmla="*/ 406 h 674"/>
              <a:gd name="T4" fmla="*/ 1280 w 5760"/>
              <a:gd name="T5" fmla="*/ 645 h 674"/>
              <a:gd name="T6" fmla="*/ 1627 w 5760"/>
              <a:gd name="T7" fmla="*/ 580 h 674"/>
              <a:gd name="T8" fmla="*/ 4493 w 5760"/>
              <a:gd name="T9" fmla="*/ 113 h 674"/>
              <a:gd name="T10" fmla="*/ 5760 w 5760"/>
              <a:gd name="T11" fmla="*/ 606 h 674"/>
              <a:gd name="T12" fmla="*/ 5760 w 5760"/>
              <a:gd name="T13" fmla="*/ 233 h 674"/>
              <a:gd name="T14" fmla="*/ 4040 w 5760"/>
              <a:gd name="T15" fmla="*/ 33 h 674"/>
              <a:gd name="T16" fmla="*/ 1093 w 5760"/>
              <a:gd name="T17" fmla="*/ 433 h 674"/>
              <a:gd name="T18" fmla="*/ 0 w 5760"/>
              <a:gd name="T19" fmla="*/ 246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>
              <a:gd name="T0" fmla="*/ 0 w 4200"/>
              <a:gd name="T1" fmla="*/ 3361 h 3361"/>
              <a:gd name="T2" fmla="*/ 1054 w 4200"/>
              <a:gd name="T3" fmla="*/ 295 h 3361"/>
              <a:gd name="T4" fmla="*/ 4200 w 4200"/>
              <a:gd name="T5" fmla="*/ 1588 h 3361"/>
              <a:gd name="T6" fmla="*/ 4200 w 4200"/>
              <a:gd name="T7" fmla="*/ 2028 h 3361"/>
              <a:gd name="T8" fmla="*/ 1200 w 4200"/>
              <a:gd name="T9" fmla="*/ 442 h 3361"/>
              <a:gd name="T10" fmla="*/ 347 w 4200"/>
              <a:gd name="T11" fmla="*/ 3361 h 3361"/>
              <a:gd name="T12" fmla="*/ 0 w 4200"/>
              <a:gd name="T13" fmla="*/ 3361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3443288"/>
            <a:ext cx="9144000" cy="3055937"/>
          </a:xfrm>
          <a:custGeom>
            <a:avLst/>
            <a:gdLst>
              <a:gd name="T0" fmla="*/ 0 w 5760"/>
              <a:gd name="T1" fmla="*/ 804 h 1925"/>
              <a:gd name="T2" fmla="*/ 0 w 5760"/>
              <a:gd name="T3" fmla="*/ 991 h 1925"/>
              <a:gd name="T4" fmla="*/ 1547 w 5760"/>
              <a:gd name="T5" fmla="*/ 1818 h 1925"/>
              <a:gd name="T6" fmla="*/ 3253 w 5760"/>
              <a:gd name="T7" fmla="*/ 351 h 1925"/>
              <a:gd name="T8" fmla="*/ 5760 w 5760"/>
              <a:gd name="T9" fmla="*/ 1537 h 1925"/>
              <a:gd name="T10" fmla="*/ 5760 w 5760"/>
              <a:gd name="T11" fmla="*/ 1151 h 1925"/>
              <a:gd name="T12" fmla="*/ 3240 w 5760"/>
              <a:gd name="T13" fmla="*/ 84 h 1925"/>
              <a:gd name="T14" fmla="*/ 1573 w 5760"/>
              <a:gd name="T15" fmla="*/ 1671 h 1925"/>
              <a:gd name="T16" fmla="*/ 0 w 5760"/>
              <a:gd name="T17" fmla="*/ 804 h 1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>
              <a:gd name="T0" fmla="*/ 0 w 4196"/>
              <a:gd name="T1" fmla="*/ 415 h 2120"/>
              <a:gd name="T2" fmla="*/ 0 w 4196"/>
              <a:gd name="T3" fmla="*/ 508 h 2120"/>
              <a:gd name="T4" fmla="*/ 1933 w 4196"/>
              <a:gd name="T5" fmla="*/ 229 h 2120"/>
              <a:gd name="T6" fmla="*/ 3920 w 4196"/>
              <a:gd name="T7" fmla="*/ 1055 h 2120"/>
              <a:gd name="T8" fmla="*/ 3587 w 4196"/>
              <a:gd name="T9" fmla="*/ 2082 h 2120"/>
              <a:gd name="T10" fmla="*/ 3947 w 4196"/>
              <a:gd name="T11" fmla="*/ 829 h 2120"/>
              <a:gd name="T12" fmla="*/ 2253 w 4196"/>
              <a:gd name="T13" fmla="*/ 69 h 2120"/>
              <a:gd name="T14" fmla="*/ 0 w 4196"/>
              <a:gd name="T15" fmla="*/ 415 h 2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Cliquer pour modifier le style du titre du masque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Cliquer pour modifier les styles du texte du masque</a:t>
            </a:r>
          </a:p>
          <a:p>
            <a:pPr lvl="1"/>
            <a:r>
              <a:rPr lang="en-US" altLang="fr-FR" smtClean="0"/>
              <a:t>Deuxième niveau</a:t>
            </a:r>
          </a:p>
          <a:p>
            <a:pPr lvl="2"/>
            <a:r>
              <a:rPr lang="en-US" altLang="fr-FR" smtClean="0"/>
              <a:t>Troisième niveau		</a:t>
            </a:r>
          </a:p>
          <a:p>
            <a:pPr lvl="3"/>
            <a:r>
              <a:rPr lang="en-US" altLang="fr-FR" smtClean="0"/>
              <a:t>Quatrième niveau</a:t>
            </a:r>
          </a:p>
          <a:p>
            <a:pPr lvl="4"/>
            <a:r>
              <a:rPr lang="en-US" altLang="fr-FR" smtClean="0"/>
              <a:t>Cinquième niveau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 altLang="fr-FR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 altLang="fr-FR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88329838-78B7-40B6-841E-B1EF826CA558}" type="slidenum">
              <a:rPr lang="en-US" altLang="fr-FR"/>
              <a:pPr/>
              <a:t>‹N°›</a:t>
            </a:fld>
            <a:endParaRPr lang="en-US" alt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843736"/>
          </a:xfrm>
        </p:spPr>
        <p:txBody>
          <a:bodyPr/>
          <a:lstStyle/>
          <a:p>
            <a:r>
              <a:rPr lang="fr-FR" sz="6000" dirty="0" smtClean="0"/>
              <a:t>JEUX ET SITUATIONS LUDIQUES</a:t>
            </a:r>
            <a:endParaRPr lang="fr-FR" sz="6000" dirty="0"/>
          </a:p>
        </p:txBody>
      </p:sp>
    </p:spTree>
    <p:extLst>
      <p:ext uri="{BB962C8B-B14F-4D97-AF65-F5344CB8AC3E}">
        <p14:creationId xmlns="" xmlns:p14="http://schemas.microsoft.com/office/powerpoint/2010/main" val="175622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>
            <p:extLst>
              <p:ext uri="{D42A27DB-BD31-4B8C-83A1-F6EECF244321}">
                <p14:modId xmlns="" xmlns:p14="http://schemas.microsoft.com/office/powerpoint/2010/main" val="3241959953"/>
              </p:ext>
            </p:extLst>
          </p:nvPr>
        </p:nvGraphicFramePr>
        <p:xfrm>
          <a:off x="395536" y="476672"/>
          <a:ext cx="8352928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40753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>
            <p:extLst>
              <p:ext uri="{D42A27DB-BD31-4B8C-83A1-F6EECF244321}">
                <p14:modId xmlns="" xmlns:p14="http://schemas.microsoft.com/office/powerpoint/2010/main" val="3339121102"/>
              </p:ext>
            </p:extLst>
          </p:nvPr>
        </p:nvGraphicFramePr>
        <p:xfrm>
          <a:off x="395536" y="476672"/>
          <a:ext cx="8352928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84020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bbons design template">
  <a:themeElements>
    <a:clrScheme name="Thème Office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Thème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hème Office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5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FFFFFF"/>
        </a:accent3>
        <a:accent4>
          <a:srgbClr val="562A00"/>
        </a:accent4>
        <a:accent5>
          <a:srgbClr val="FFE2B8"/>
        </a:accent5>
        <a:accent6>
          <a:srgbClr val="E7E7B9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Ribbons design template</Template>
  <TotalTime>36</TotalTime>
  <Words>154</Words>
  <Application>Microsoft Office PowerPoint</Application>
  <PresentationFormat>Affichage à l'écran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Ribbons design template</vt:lpstr>
      <vt:lpstr>JEUX ET SITUATIONS LUDIQUES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JEUX ET SITUATION LUDIQUES</dc:title>
  <dc:creator>Germain BIEVLIET</dc:creator>
  <cp:lastModifiedBy>DSI-31</cp:lastModifiedBy>
  <cp:revision>8</cp:revision>
  <dcterms:created xsi:type="dcterms:W3CDTF">2016-10-28T11:42:02Z</dcterms:created>
  <dcterms:modified xsi:type="dcterms:W3CDTF">2018-02-14T06:41:35Z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TC010690611036</vt:lpwstr>
  </property>
</Properties>
</file>