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3436-BF94-49D0-A3BA-ACE66911D1D0}" type="datetimeFigureOut">
              <a:rPr lang="fr-FR" smtClean="0"/>
              <a:t>26/05/2020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FEEB-1AA9-4CC8-A973-8C8BCD20F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84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3436-BF94-49D0-A3BA-ACE66911D1D0}" type="datetimeFigureOut">
              <a:rPr lang="fr-FR" smtClean="0"/>
              <a:t>26/05/2020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FEEB-1AA9-4CC8-A973-8C8BCD20F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34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3436-BF94-49D0-A3BA-ACE66911D1D0}" type="datetimeFigureOut">
              <a:rPr lang="fr-FR" smtClean="0"/>
              <a:t>26/05/2020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FEEB-1AA9-4CC8-A973-8C8BCD20F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57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3436-BF94-49D0-A3BA-ACE66911D1D0}" type="datetimeFigureOut">
              <a:rPr lang="fr-FR" smtClean="0"/>
              <a:t>26/05/2020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FEEB-1AA9-4CC8-A973-8C8BCD20F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886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3436-BF94-49D0-A3BA-ACE66911D1D0}" type="datetimeFigureOut">
              <a:rPr lang="fr-FR" smtClean="0"/>
              <a:t>26/05/2020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FEEB-1AA9-4CC8-A973-8C8BCD20F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07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3436-BF94-49D0-A3BA-ACE66911D1D0}" type="datetimeFigureOut">
              <a:rPr lang="fr-FR" smtClean="0"/>
              <a:t>26/05/2020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FEEB-1AA9-4CC8-A973-8C8BCD20F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33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3436-BF94-49D0-A3BA-ACE66911D1D0}" type="datetimeFigureOut">
              <a:rPr lang="fr-FR" smtClean="0"/>
              <a:t>26/05/2020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FEEB-1AA9-4CC8-A973-8C8BCD20F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10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3436-BF94-49D0-A3BA-ACE66911D1D0}" type="datetimeFigureOut">
              <a:rPr lang="fr-FR" smtClean="0"/>
              <a:t>26/05/2020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FEEB-1AA9-4CC8-A973-8C8BCD20F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62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3436-BF94-49D0-A3BA-ACE66911D1D0}" type="datetimeFigureOut">
              <a:rPr lang="fr-FR" smtClean="0"/>
              <a:t>26/05/2020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FEEB-1AA9-4CC8-A973-8C8BCD20F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41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3436-BF94-49D0-A3BA-ACE66911D1D0}" type="datetimeFigureOut">
              <a:rPr lang="fr-FR" smtClean="0"/>
              <a:t>26/05/2020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FEEB-1AA9-4CC8-A973-8C8BCD20F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8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3436-BF94-49D0-A3BA-ACE66911D1D0}" type="datetimeFigureOut">
              <a:rPr lang="fr-FR" smtClean="0"/>
              <a:t>26/05/2020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FEEB-1AA9-4CC8-A973-8C8BCD20F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47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83436-BF94-49D0-A3BA-ACE66911D1D0}" type="datetimeFigureOut">
              <a:rPr lang="fr-FR" smtClean="0"/>
              <a:t>26/05/2020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6FEEB-1AA9-4CC8-A973-8C8BCD20F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407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duscol.education.fr/cid129895/lexique-et-culture.html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337FDB-F3DF-4849-9F71-7110704F8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333" y="142315"/>
            <a:ext cx="8004162" cy="828574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5AB88F"/>
                </a:solidFill>
              </a:rPr>
              <a:t>Nouvelles fiches ressources </a:t>
            </a:r>
            <a:r>
              <a:rPr lang="fr-FR" sz="1200" dirty="0"/>
              <a:t>14 septembre 2018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7073B89-35F0-BB40-8C41-A694D24B4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1</a:t>
            </a:fld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7274C0-FBA9-5240-91B9-A3173BAE4F71}"/>
              </a:ext>
            </a:extLst>
          </p:cNvPr>
          <p:cNvSpPr/>
          <p:nvPr/>
        </p:nvSpPr>
        <p:spPr>
          <a:xfrm>
            <a:off x="2293634" y="970890"/>
            <a:ext cx="81794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hlinkClick r:id="rId2"/>
              </a:rPr>
              <a:t>http://eduscol.education.fr/cid129895/lexique-et-culture.html</a:t>
            </a:r>
            <a:r>
              <a:rPr lang="fr-FR" sz="2400" dirty="0"/>
              <a:t> 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7CDED9B-8CFC-624E-BE77-946225C853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097" y="1432555"/>
            <a:ext cx="8521310" cy="519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08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Nouvelles fiches ressources 14 septembre 2018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Nouvelles fiches ressources 14 septembre 2018</dc:title>
  <dc:creator>BECHOUR MELISSA</dc:creator>
  <cp:lastModifiedBy>BECHOUR MELISSA</cp:lastModifiedBy>
  <cp:revision>1</cp:revision>
  <dcterms:created xsi:type="dcterms:W3CDTF">2020-05-26T16:04:04Z</dcterms:created>
  <dcterms:modified xsi:type="dcterms:W3CDTF">2020-05-26T16:04:46Z</dcterms:modified>
</cp:coreProperties>
</file>