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70" r:id="rId4"/>
    <p:sldId id="272" r:id="rId5"/>
    <p:sldId id="273" r:id="rId6"/>
    <p:sldId id="271" r:id="rId7"/>
    <p:sldId id="274" r:id="rId8"/>
    <p:sldId id="275" r:id="rId9"/>
    <p:sldId id="276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598" autoAdjust="0"/>
  </p:normalViewPr>
  <p:slideViewPr>
    <p:cSldViewPr>
      <p:cViewPr varScale="1">
        <p:scale>
          <a:sx n="85" d="100"/>
          <a:sy n="85" d="100"/>
        </p:scale>
        <p:origin x="9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88E1-B7DC-44F3-AD35-EE5D6AD6420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E5E99-C675-47A3-92DC-C8C08DCBEDB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E5E99-C675-47A3-92DC-C8C08DCBED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E5E99-C675-47A3-92DC-C8C08DCBEDB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DB8A-6B1A-4F44-B3EE-976808747065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EF59-C91B-4492-BA31-F597A74254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 descr="schoolhous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-1"/>
            <a:ext cx="9143997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548680"/>
            <a:ext cx="5257800" cy="147002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Evaluation et carnet de suivi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6372200" y="59492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Circonscription de Blagnac </a:t>
            </a:r>
          </a:p>
          <a:p>
            <a:pPr algn="ctr"/>
            <a:r>
              <a:rPr lang="fr-FR" sz="1400" dirty="0" smtClean="0"/>
              <a:t>Mercredi 16 mai 2018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933056"/>
            <a:ext cx="4220890" cy="17827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59117" y="2505670"/>
            <a:ext cx="640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on tire le fil de l’évaluation, on défait tout le tricot </a:t>
            </a:r>
          </a:p>
          <a:p>
            <a:r>
              <a:rPr lang="fr-FR" dirty="0" smtClean="0"/>
              <a:t>de la pédagogie. »</a:t>
            </a:r>
          </a:p>
          <a:p>
            <a:pPr algn="r"/>
            <a:r>
              <a:rPr lang="fr-FR" dirty="0" smtClean="0"/>
              <a:t>Viviane </a:t>
            </a:r>
            <a:r>
              <a:rPr lang="fr-FR" dirty="0" err="1" smtClean="0"/>
              <a:t>Bouysse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793" y="476672"/>
            <a:ext cx="8229600" cy="731168"/>
          </a:xfrm>
        </p:spPr>
        <p:txBody>
          <a:bodyPr/>
          <a:lstStyle/>
          <a:p>
            <a:r>
              <a:rPr lang="fr-FR" dirty="0" smtClean="0"/>
              <a:t>Déroulement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235051"/>
              </p:ext>
            </p:extLst>
          </p:nvPr>
        </p:nvGraphicFramePr>
        <p:xfrm>
          <a:off x="1115616" y="1484784"/>
          <a:ext cx="7344816" cy="432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2579649291"/>
                    </a:ext>
                  </a:extLst>
                </a:gridCol>
              </a:tblGrid>
              <a:tr h="63512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3200" b="0" dirty="0" smtClean="0">
                          <a:solidFill>
                            <a:schemeClr val="tx1"/>
                          </a:solidFill>
                        </a:rPr>
                        <a:t>=&gt;Introduction</a:t>
                      </a:r>
                      <a:endParaRPr lang="fr-FR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457939"/>
                  </a:ext>
                </a:extLst>
              </a:tr>
              <a:tr h="63512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            =&gt;Travail de groupe 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697649"/>
                  </a:ext>
                </a:extLst>
              </a:tr>
              <a:tr h="635124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                    </a:t>
                      </a:r>
                    </a:p>
                    <a:p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                       =&gt;Mise en commun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776901"/>
                  </a:ext>
                </a:extLst>
              </a:tr>
              <a:tr h="635124">
                <a:tc>
                  <a:txBody>
                    <a:bodyPr/>
                    <a:lstStyle/>
                    <a:p>
                      <a:pPr algn="r"/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                         </a:t>
                      </a:r>
                    </a:p>
                    <a:p>
                      <a:pPr algn="r"/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=&gt;Travail en équipe                                                           d’école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76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50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r>
              <a:rPr lang="fr-FR" dirty="0" smtClean="0"/>
              <a:t>Pourquoi évaluer?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6" y="1251248"/>
            <a:ext cx="8114263" cy="52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1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5916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Comment rendre compte des apprentissages?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75" y="1095067"/>
            <a:ext cx="5257800" cy="4762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95067"/>
            <a:ext cx="1419225" cy="47339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56608">
            <a:off x="6942081" y="5059154"/>
            <a:ext cx="1962937" cy="1011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00392" y="6021288"/>
            <a:ext cx="870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 site 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circo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1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18954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2880320" cy="42484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67944" y="594844"/>
            <a:ext cx="45365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Consignes:</a:t>
            </a:r>
          </a:p>
          <a:p>
            <a:r>
              <a:rPr lang="fr-FR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1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L’école 1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 10mn maximum pour présenter à l’autre école SON carnet de suivi des apprentissages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Pendant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présentation,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	  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aucun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échange n’est possible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ni           	   questions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ni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commentaires, se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noter dans un coin de la tête ou sur papier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FR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fr-FR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FR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L’école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 10mn maximum pour présenter à l’autre école SON carnet 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suivi. </a:t>
            </a:r>
          </a:p>
          <a:p>
            <a:endParaRPr lang="fr-FR" b="1" u="sng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3: 20mn</a:t>
            </a:r>
            <a:endParaRPr lang="fr-FR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Echanges entre les 2 écoles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</a:t>
            </a:r>
            <a:r>
              <a:rPr lang="fr-FR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30mn</a:t>
            </a:r>
            <a:endParaRPr lang="fr-FR" b="1" u="sng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Compléter ensemble le tableau.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204864"/>
            <a:ext cx="920874" cy="8835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861048"/>
            <a:ext cx="920874" cy="8835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583" y="5373216"/>
            <a:ext cx="1511881" cy="11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5" y="403548"/>
            <a:ext cx="8229600" cy="5871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Mise en commun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01576"/>
            <a:ext cx="7416824" cy="5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5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en équipe d’école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79079"/>
            <a:ext cx="2181225" cy="17716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23728" y="2564904"/>
            <a:ext cx="67687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Quelles modifications</a:t>
            </a:r>
            <a:r>
              <a:rPr lang="fr-FR" sz="2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</a:t>
            </a:r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aménagements, </a:t>
            </a:r>
            <a:endParaRPr lang="fr-FR" sz="2000" b="1" dirty="0" smtClean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allez-vous </a:t>
            </a:r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opérer pour rendre votre carnet de suivi des apprentissages plus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utile, utilisable et acceptable </a:t>
            </a:r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vous ?</a:t>
            </a:r>
            <a:endParaRPr lang="fr-FR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8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373616" cy="990600"/>
          </a:xfrm>
        </p:spPr>
        <p:txBody>
          <a:bodyPr>
            <a:normAutofit fontScale="90000"/>
          </a:bodyPr>
          <a:lstStyle/>
          <a:p>
            <a:pPr algn="r"/>
            <a:r>
              <a:rPr lang="fr-FR" sz="44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« Je vis que je réussissais et cela me fit réussir davantage. »</a:t>
            </a:r>
            <a:r>
              <a:rPr lang="fr-FR" dirty="0"/>
              <a:t/>
            </a:r>
            <a:br>
              <a:rPr lang="fr-FR" dirty="0"/>
            </a:br>
            <a:r>
              <a:rPr lang="fr-FR" sz="31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Jean-Jacques Rousseau</a:t>
            </a:r>
            <a:br>
              <a:rPr lang="fr-FR" sz="3100" b="1" dirty="0">
                <a:solidFill>
                  <a:schemeClr val="tx1"/>
                </a:solidFill>
                <a:latin typeface="Freestyle Script" panose="030804020302050B0404" pitchFamily="66" charset="0"/>
              </a:rPr>
            </a:br>
            <a:endParaRPr lang="fr-FR" sz="3100" b="1" dirty="0">
              <a:solidFill>
                <a:schemeClr val="tx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068960"/>
            <a:ext cx="4229100" cy="3228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09-2010AcademicCalendar_MonSun_TP103571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DF0A544-8125-449A-AD76-E8EADF7931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Calendrier scolaire 2009-2010 (lun-dim, août-août)</Template>
  <TotalTime>0</TotalTime>
  <Words>135</Words>
  <Application>Microsoft Office PowerPoint</Application>
  <PresentationFormat>Affichage à l'écran (4:3)</PresentationFormat>
  <Paragraphs>38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Freestyle Script</vt:lpstr>
      <vt:lpstr>2009-2010AcademicCalendar_MonSun_TP10357129</vt:lpstr>
      <vt:lpstr>Evaluation et carnet de suivi</vt:lpstr>
      <vt:lpstr>Déroulement</vt:lpstr>
      <vt:lpstr>Pourquoi évaluer?</vt:lpstr>
      <vt:lpstr>Comment rendre compte des apprentissages?</vt:lpstr>
      <vt:lpstr>Présentation PowerPoint</vt:lpstr>
      <vt:lpstr>Présentation PowerPoint</vt:lpstr>
      <vt:lpstr>Mise en commun</vt:lpstr>
      <vt:lpstr>Travail en équipe d’école</vt:lpstr>
      <vt:lpstr>« Je vis que je réussissais et cela me fit réussir davantage. » Jean-Jacques Rousseau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2018-05-15T14:14:39Z</dcterms:created>
  <dcterms:modified xsi:type="dcterms:W3CDTF">2018-05-16T14:31:06Z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TC103571299990</vt:lpwstr>
  </property>
</Properties>
</file>