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1B7C2-4CBC-4061-9A54-CA0E6267E382}" type="datetimeFigureOut">
              <a:rPr lang="fr-FR" smtClean="0"/>
              <a:t>22/01/2018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6262A-8708-4F9C-ACE8-2DF8BD500E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4535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1B7C2-4CBC-4061-9A54-CA0E6267E382}" type="datetimeFigureOut">
              <a:rPr lang="fr-FR" smtClean="0"/>
              <a:t>22/01/2018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6262A-8708-4F9C-ACE8-2DF8BD500E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0087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1B7C2-4CBC-4061-9A54-CA0E6267E382}" type="datetimeFigureOut">
              <a:rPr lang="fr-FR" smtClean="0"/>
              <a:t>22/01/2018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6262A-8708-4F9C-ACE8-2DF8BD500E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4204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1B7C2-4CBC-4061-9A54-CA0E6267E382}" type="datetimeFigureOut">
              <a:rPr lang="fr-FR" smtClean="0"/>
              <a:t>22/01/2018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6262A-8708-4F9C-ACE8-2DF8BD500E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5483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1B7C2-4CBC-4061-9A54-CA0E6267E382}" type="datetimeFigureOut">
              <a:rPr lang="fr-FR" smtClean="0"/>
              <a:t>22/01/2018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6262A-8708-4F9C-ACE8-2DF8BD500E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3826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1B7C2-4CBC-4061-9A54-CA0E6267E382}" type="datetimeFigureOut">
              <a:rPr lang="fr-FR" smtClean="0"/>
              <a:t>22/01/2018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6262A-8708-4F9C-ACE8-2DF8BD500E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7135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1B7C2-4CBC-4061-9A54-CA0E6267E382}" type="datetimeFigureOut">
              <a:rPr lang="fr-FR" smtClean="0"/>
              <a:t>22/01/2018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6262A-8708-4F9C-ACE8-2DF8BD500E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036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1B7C2-4CBC-4061-9A54-CA0E6267E382}" type="datetimeFigureOut">
              <a:rPr lang="fr-FR" smtClean="0"/>
              <a:t>22/01/2018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6262A-8708-4F9C-ACE8-2DF8BD500E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9369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1B7C2-4CBC-4061-9A54-CA0E6267E382}" type="datetimeFigureOut">
              <a:rPr lang="fr-FR" smtClean="0"/>
              <a:t>22/01/2018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6262A-8708-4F9C-ACE8-2DF8BD500E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3732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1B7C2-4CBC-4061-9A54-CA0E6267E382}" type="datetimeFigureOut">
              <a:rPr lang="fr-FR" smtClean="0"/>
              <a:t>22/01/2018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6262A-8708-4F9C-ACE8-2DF8BD500E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5378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1B7C2-4CBC-4061-9A54-CA0E6267E382}" type="datetimeFigureOut">
              <a:rPr lang="fr-FR" smtClean="0"/>
              <a:t>22/01/2018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6262A-8708-4F9C-ACE8-2DF8BD500E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4133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1B7C2-4CBC-4061-9A54-CA0E6267E382}" type="datetimeFigureOut">
              <a:rPr lang="fr-FR" smtClean="0"/>
              <a:t>22/01/2018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6262A-8708-4F9C-ACE8-2DF8BD500E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929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53848" y="373438"/>
            <a:ext cx="9144000" cy="1038946"/>
          </a:xfrm>
        </p:spPr>
        <p:txBody>
          <a:bodyPr/>
          <a:lstStyle/>
          <a:p>
            <a:r>
              <a:rPr lang="fr-FR" dirty="0" smtClean="0"/>
              <a:t>Plan de formation 2017 2018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93370" y="1574602"/>
            <a:ext cx="9144000" cy="586707"/>
          </a:xfrm>
        </p:spPr>
        <p:txBody>
          <a:bodyPr/>
          <a:lstStyle/>
          <a:p>
            <a:pPr algn="l"/>
            <a:r>
              <a:rPr lang="fr-FR" dirty="0" smtClean="0"/>
              <a:t>		   Public désigné 			          Choix libre</a:t>
            </a:r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2455908" y="3826642"/>
            <a:ext cx="2158585" cy="1432331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6 heures</a:t>
            </a:r>
          </a:p>
          <a:p>
            <a:pPr algn="ctr"/>
            <a:endParaRPr lang="fr-FR" dirty="0"/>
          </a:p>
          <a:p>
            <a:pPr algn="ctr"/>
            <a:r>
              <a:rPr lang="fr-FR" sz="2000" b="1" dirty="0" smtClean="0"/>
              <a:t>CONFERENCES</a:t>
            </a:r>
            <a:endParaRPr lang="fr-FR" sz="2000" b="1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4738833" y="3826643"/>
            <a:ext cx="2429660" cy="143233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6 heures</a:t>
            </a:r>
          </a:p>
          <a:p>
            <a:pPr algn="ctr"/>
            <a:endParaRPr lang="fr-FR" dirty="0"/>
          </a:p>
          <a:p>
            <a:pPr algn="ctr"/>
            <a:r>
              <a:rPr lang="fr-FR" sz="2000" b="1" dirty="0" smtClean="0"/>
              <a:t>ATELIERS</a:t>
            </a:r>
            <a:endParaRPr lang="fr-FR" sz="2000" b="1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7292833" y="3826641"/>
            <a:ext cx="2158585" cy="2197211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3</a:t>
            </a:r>
            <a:r>
              <a:rPr lang="fr-FR" sz="2400" b="1" dirty="0" smtClean="0"/>
              <a:t> heures</a:t>
            </a:r>
          </a:p>
          <a:p>
            <a:pPr algn="ctr"/>
            <a:endParaRPr lang="fr-FR" dirty="0"/>
          </a:p>
          <a:p>
            <a:pPr algn="ctr"/>
            <a:r>
              <a:rPr lang="fr-FR" sz="2000" b="1" dirty="0" smtClean="0"/>
              <a:t>PROJET D’ECOLE</a:t>
            </a:r>
            <a:endParaRPr lang="fr-FR" sz="2000" b="1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9711296" y="3826643"/>
            <a:ext cx="2158585" cy="219721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3</a:t>
            </a:r>
            <a:r>
              <a:rPr lang="fr-FR" sz="2400" b="1" dirty="0" smtClean="0"/>
              <a:t> heures</a:t>
            </a:r>
          </a:p>
          <a:p>
            <a:pPr algn="ctr"/>
            <a:endParaRPr lang="fr-FR" dirty="0"/>
          </a:p>
          <a:p>
            <a:pPr algn="ctr"/>
            <a:r>
              <a:rPr lang="fr-FR" sz="2000" b="1" dirty="0" smtClean="0"/>
              <a:t>APPEL A PROJET</a:t>
            </a:r>
            <a:endParaRPr lang="fr-FR" sz="2000" b="1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155632" y="3826643"/>
            <a:ext cx="1750472" cy="64688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Cycle 1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155632" y="4612090"/>
            <a:ext cx="1750472" cy="64688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Cycle 2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155632" y="5376971"/>
            <a:ext cx="1750472" cy="64688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Cycle 3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2455908" y="5307687"/>
            <a:ext cx="3467821" cy="716165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9</a:t>
            </a:r>
            <a:r>
              <a:rPr lang="fr-FR" sz="2400" b="1" dirty="0" smtClean="0"/>
              <a:t> heures </a:t>
            </a:r>
            <a:r>
              <a:rPr lang="fr-FR" b="1" dirty="0" smtClean="0"/>
              <a:t>MATHEMATIQUES</a:t>
            </a:r>
          </a:p>
          <a:p>
            <a:pPr algn="ctr"/>
            <a:r>
              <a:rPr lang="fr-FR" b="1" dirty="0" smtClean="0"/>
              <a:t>2 conférences + 1 atelier</a:t>
            </a:r>
            <a:endParaRPr lang="fr-FR" b="1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6048069" y="5307687"/>
            <a:ext cx="1120424" cy="71616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3 h </a:t>
            </a:r>
            <a:r>
              <a:rPr lang="fr-FR" b="1" dirty="0" smtClean="0"/>
              <a:t>ATELIERS</a:t>
            </a:r>
            <a:endParaRPr lang="fr-FR" b="1" dirty="0"/>
          </a:p>
        </p:txBody>
      </p:sp>
      <p:sp>
        <p:nvSpPr>
          <p:cNvPr id="18" name="Flèche droite 17"/>
          <p:cNvSpPr/>
          <p:nvPr/>
        </p:nvSpPr>
        <p:spPr>
          <a:xfrm>
            <a:off x="2312126" y="2323527"/>
            <a:ext cx="9557755" cy="126373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5184215" y="2738314"/>
            <a:ext cx="2848131" cy="506437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solidFill>
                  <a:schemeClr val="tx1"/>
                </a:solidFill>
              </a:rPr>
              <a:t>18 heures</a:t>
            </a:r>
            <a:endParaRPr lang="fr-FR" sz="3600" b="1" dirty="0">
              <a:solidFill>
                <a:schemeClr val="tx1"/>
              </a:solidFill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2651851" y="1620067"/>
            <a:ext cx="773723" cy="33860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à coins arrondis 19"/>
          <p:cNvSpPr/>
          <p:nvPr/>
        </p:nvSpPr>
        <p:spPr>
          <a:xfrm>
            <a:off x="7715868" y="1576065"/>
            <a:ext cx="773723" cy="33860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889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621" y="261464"/>
            <a:ext cx="10147665" cy="151600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664" y="5016142"/>
            <a:ext cx="8567057" cy="1237773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707" y="2324987"/>
            <a:ext cx="5571396" cy="2287089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81864" y="1790568"/>
            <a:ext cx="4460739" cy="3152466"/>
          </a:xfrm>
          <a:prstGeom prst="rect">
            <a:avLst/>
          </a:prstGeom>
        </p:spPr>
      </p:pic>
      <p:sp>
        <p:nvSpPr>
          <p:cNvPr id="11" name="Pentagone 10"/>
          <p:cNvSpPr/>
          <p:nvPr/>
        </p:nvSpPr>
        <p:spPr>
          <a:xfrm>
            <a:off x="6701246" y="3304903"/>
            <a:ext cx="640080" cy="31350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1723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à coins arrondis 8"/>
          <p:cNvSpPr/>
          <p:nvPr/>
        </p:nvSpPr>
        <p:spPr>
          <a:xfrm>
            <a:off x="5376337" y="445381"/>
            <a:ext cx="1750472" cy="64688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Cycle 1</a:t>
            </a:r>
            <a:endParaRPr lang="fr-FR" sz="3200" b="1" dirty="0">
              <a:solidFill>
                <a:schemeClr val="tx1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677" y="1295399"/>
            <a:ext cx="6660152" cy="5424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816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5024058" y="444760"/>
            <a:ext cx="1750472" cy="64688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Cycle 2</a:t>
            </a:r>
            <a:endParaRPr lang="fr-FR" sz="3200" b="1" dirty="0">
              <a:solidFill>
                <a:schemeClr val="tx1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1741" y="1282336"/>
            <a:ext cx="6644679" cy="5392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618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5062241" y="444758"/>
            <a:ext cx="1750472" cy="64688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Cycle 3</a:t>
            </a:r>
            <a:endParaRPr lang="fr-FR" sz="3200" b="1" dirty="0">
              <a:solidFill>
                <a:schemeClr val="tx1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169" y="1373808"/>
            <a:ext cx="6931835" cy="5262123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7343" y="1373807"/>
            <a:ext cx="2761970" cy="1082009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37343" y="2640329"/>
            <a:ext cx="2761970" cy="1630015"/>
          </a:xfrm>
          <a:prstGeom prst="rect">
            <a:avLst/>
          </a:prstGeom>
        </p:spPr>
      </p:pic>
      <p:cxnSp>
        <p:nvCxnSpPr>
          <p:cNvPr id="8" name="Connecteur droit avec flèche 7"/>
          <p:cNvCxnSpPr>
            <a:endCxn id="3" idx="1"/>
          </p:cNvCxnSpPr>
          <p:nvPr/>
        </p:nvCxnSpPr>
        <p:spPr>
          <a:xfrm flipV="1">
            <a:off x="7491004" y="1914812"/>
            <a:ext cx="646339" cy="4234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>
            <a:endCxn id="6" idx="1"/>
          </p:cNvCxnSpPr>
          <p:nvPr/>
        </p:nvCxnSpPr>
        <p:spPr>
          <a:xfrm>
            <a:off x="7491004" y="2403565"/>
            <a:ext cx="646339" cy="105177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6602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</TotalTime>
  <Words>45</Words>
  <Application>Microsoft Office PowerPoint</Application>
  <PresentationFormat>Grand écran</PresentationFormat>
  <Paragraphs>24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Plan de formation 2017 2018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 formation 2017 2018</dc:title>
  <dc:creator>Utilisateur Windows</dc:creator>
  <cp:lastModifiedBy>Utilisateur Windows</cp:lastModifiedBy>
  <cp:revision>19</cp:revision>
  <dcterms:created xsi:type="dcterms:W3CDTF">2017-09-17T17:15:32Z</dcterms:created>
  <dcterms:modified xsi:type="dcterms:W3CDTF">2018-01-22T11:09:49Z</dcterms:modified>
</cp:coreProperties>
</file>