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62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31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74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852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495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362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499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59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35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90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51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63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73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05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49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43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78D4C-8F77-403A-9338-340D2B9A160B}" type="datetimeFigureOut">
              <a:rPr lang="fr-FR" smtClean="0"/>
              <a:t>30/08/2018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52707D-27E0-42B1-9DA8-1AD4E9BBE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96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valerie.mazarguil@capitole.toulouse.fr" TargetMode="External"/><Relationship Id="rId2" Type="http://schemas.openxmlformats.org/officeDocument/2006/relationships/hyperlink" Target="http://jmftoulouse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lassisco@orange.fr" TargetMode="External"/><Relationship Id="rId4" Type="http://schemas.openxmlformats.org/officeDocument/2006/relationships/hyperlink" Target="mailto:Sabine.Morie@ac-toulouse.f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cid130589/fete-musique-ecole.html" TargetMode="External"/><Relationship Id="rId2" Type="http://schemas.openxmlformats.org/officeDocument/2006/relationships/hyperlink" Target="http://eduscol.education.fr/cid118984/rentree-musiqu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u-canope.fr/musique-prim/accueil.html" TargetMode="External"/><Relationship Id="rId2" Type="http://schemas.openxmlformats.org/officeDocument/2006/relationships/hyperlink" Target="https://edu1d.ac-toulouse.fr/politique-educative-31/arts-et-cultur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2A7FAD1-3C62-4B8B-844D-65B72030F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L’éducation musicale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F21EBFF-CA2E-484B-B13C-D1297C201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Dispositifs, actions, évènements</a:t>
            </a:r>
          </a:p>
        </p:txBody>
      </p:sp>
    </p:spTree>
    <p:extLst>
      <p:ext uri="{BB962C8B-B14F-4D97-AF65-F5344CB8AC3E}">
        <p14:creationId xmlns:p14="http://schemas.microsoft.com/office/powerpoint/2010/main" val="226192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717A0A-A83D-4C76-84CF-126780A0E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0314"/>
            <a:ext cx="8596668" cy="866172"/>
          </a:xfrm>
        </p:spPr>
        <p:txBody>
          <a:bodyPr/>
          <a:lstStyle/>
          <a:p>
            <a:r>
              <a:rPr lang="fr-FR" dirty="0"/>
              <a:t>Les dispositifs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C1EBD7B-FDC6-4AAA-B390-8541005D7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300942"/>
            <a:ext cx="8706843" cy="6456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Les écoles qui chantent:</a:t>
            </a:r>
            <a:r>
              <a:rPr lang="fr-FR" dirty="0"/>
              <a:t>   </a:t>
            </a:r>
          </a:p>
          <a:p>
            <a:pPr marL="0" indent="0">
              <a:buNone/>
            </a:pPr>
            <a:r>
              <a:rPr lang="fr-FR" dirty="0"/>
              <a:t>  Inscription </a:t>
            </a:r>
            <a:r>
              <a:rPr lang="fr-FR" u="sng" dirty="0"/>
              <a:t>en septembre</a:t>
            </a:r>
            <a:r>
              <a:rPr lang="fr-FR" dirty="0"/>
              <a:t> – surveiller les boîtes mails</a:t>
            </a:r>
          </a:p>
          <a:p>
            <a:pPr marL="0" indent="0">
              <a:buNone/>
            </a:pPr>
            <a:r>
              <a:rPr lang="fr-FR" dirty="0"/>
              <a:t>- Rencontres de chant choral inter-circonscription, 1 classe par école ; 	 </a:t>
            </a:r>
          </a:p>
          <a:p>
            <a:pPr marL="0" indent="0">
              <a:buNone/>
            </a:pPr>
            <a:r>
              <a:rPr lang="fr-FR" dirty="0"/>
              <a:t>- Répertoire C2 et C3 proposé par le CPEM, en général autour d’un thème</a:t>
            </a:r>
          </a:p>
          <a:p>
            <a:pPr marL="0" indent="0">
              <a:buNone/>
            </a:pPr>
            <a:r>
              <a:rPr lang="fr-FR" dirty="0"/>
              <a:t>-  7 à 8  chants dont l’apprentissage se fait en classe </a:t>
            </a:r>
          </a:p>
          <a:p>
            <a:pPr marL="0" indent="0">
              <a:buNone/>
            </a:pPr>
            <a:r>
              <a:rPr lang="fr-FR" dirty="0"/>
              <a:t>- 2 répétitions avec musiciens (</a:t>
            </a:r>
            <a:r>
              <a:rPr lang="fr-FR" u="sng" dirty="0"/>
              <a:t>transports en charge des classes</a:t>
            </a:r>
            <a:r>
              <a:rPr lang="fr-FR" dirty="0"/>
              <a:t>) </a:t>
            </a:r>
          </a:p>
          <a:p>
            <a:pPr marL="0" indent="0">
              <a:buNone/>
            </a:pPr>
            <a:r>
              <a:rPr lang="fr-FR" dirty="0"/>
              <a:t>- 1 concert devant familles hors temps scolaire fin mai/début juin. </a:t>
            </a:r>
          </a:p>
          <a:p>
            <a:pPr marL="0" indent="0">
              <a:buNone/>
            </a:pPr>
            <a:r>
              <a:rPr lang="fr-FR" dirty="0"/>
              <a:t>- Accompagnement du CPEM pour notamment la direction de </a:t>
            </a:r>
            <a:r>
              <a:rPr lang="fr-FR" dirty="0" err="1"/>
              <a:t>choeur</a:t>
            </a:r>
            <a:r>
              <a:rPr lang="fr-FR" dirty="0"/>
              <a:t>.</a:t>
            </a:r>
          </a:p>
          <a:p>
            <a:r>
              <a:rPr lang="fr-FR" b="1" dirty="0"/>
              <a:t> 1,2,3 Chantons</a:t>
            </a:r>
          </a:p>
          <a:p>
            <a:pPr marL="0" indent="0">
              <a:buNone/>
            </a:pPr>
            <a:r>
              <a:rPr lang="fr-FR" dirty="0"/>
              <a:t>- Rencontre de chant choral entre écoles d’un même secteur géographique ;   </a:t>
            </a:r>
          </a:p>
          <a:p>
            <a:pPr marL="0" indent="0">
              <a:buNone/>
            </a:pPr>
            <a:r>
              <a:rPr lang="fr-FR" dirty="0"/>
              <a:t>- Répertoire proposé par le CPEM, en général autour d’un thème;</a:t>
            </a:r>
          </a:p>
          <a:p>
            <a:pPr marL="0" indent="0">
              <a:buNone/>
            </a:pPr>
            <a:r>
              <a:rPr lang="fr-FR" dirty="0"/>
              <a:t>- 2 à 4 chants + 2 chants du répertoire de la classe ;  </a:t>
            </a:r>
          </a:p>
          <a:p>
            <a:pPr marL="0" indent="0">
              <a:buNone/>
            </a:pPr>
            <a:r>
              <a:rPr lang="fr-FR" dirty="0"/>
              <a:t>- 1 concert en mai ou juin  sur </a:t>
            </a:r>
            <a:r>
              <a:rPr lang="fr-FR" u="sng" dirty="0"/>
              <a:t>temps scolaire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Les chants sont chantés a capella, avec les playbacks</a:t>
            </a:r>
          </a:p>
          <a:p>
            <a:pPr marL="0" indent="0">
              <a:buNone/>
            </a:pPr>
            <a:r>
              <a:rPr lang="fr-FR" dirty="0"/>
              <a:t>- Accompagnement du CPEM pour notamment la direction de </a:t>
            </a:r>
            <a:r>
              <a:rPr lang="fr-FR" dirty="0" err="1"/>
              <a:t>choeur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660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B8CEEC-24AE-4834-9AAE-D58448AE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23" y="117676"/>
            <a:ext cx="8596668" cy="889321"/>
          </a:xfrm>
        </p:spPr>
        <p:txBody>
          <a:bodyPr/>
          <a:lstStyle/>
          <a:p>
            <a:r>
              <a:rPr lang="fr-FR" dirty="0"/>
              <a:t>Les propositions des associations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B647241-3109-4DBF-AD3B-1A3AF47F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55853"/>
            <a:ext cx="9913501" cy="5301205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JMF (jeunesses musicales de France ) :</a:t>
            </a:r>
          </a:p>
          <a:p>
            <a:pPr marL="0" indent="0">
              <a:buNone/>
            </a:pPr>
            <a:r>
              <a:rPr lang="fr-FR" dirty="0"/>
              <a:t>Concerts de musique. Voir mail envoyé  dans les écoles par Sabine </a:t>
            </a:r>
            <a:r>
              <a:rPr lang="fr-FR" dirty="0" err="1"/>
              <a:t>Morié</a:t>
            </a:r>
            <a:r>
              <a:rPr lang="fr-FR" dirty="0"/>
              <a:t> le 22/06/18</a:t>
            </a:r>
          </a:p>
          <a:p>
            <a:pPr marL="0" indent="0">
              <a:buNone/>
            </a:pPr>
            <a:r>
              <a:rPr lang="fr-FR" dirty="0"/>
              <a:t>Programmation détaillée :      </a:t>
            </a:r>
            <a:r>
              <a:rPr lang="fr-FR" dirty="0">
                <a:hlinkClick r:id="rId2"/>
              </a:rPr>
              <a:t>http://jmftoulouse.fr/</a:t>
            </a:r>
            <a:endParaRPr lang="fr-FR" b="1" dirty="0"/>
          </a:p>
          <a:p>
            <a:r>
              <a:rPr lang="fr-FR" b="1" dirty="0"/>
              <a:t>Orchestre et théâtre du Capitole : </a:t>
            </a:r>
          </a:p>
          <a:p>
            <a:pPr marL="0" indent="0">
              <a:buNone/>
            </a:pPr>
            <a:r>
              <a:rPr lang="fr-FR" dirty="0"/>
              <a:t>Maternelles: jeudi 29 et vendredi 30 novembre </a:t>
            </a:r>
            <a:r>
              <a:rPr lang="fr-FR" b="1" dirty="0"/>
              <a:t>The </a:t>
            </a:r>
            <a:r>
              <a:rPr lang="fr-FR" b="1" dirty="0" err="1"/>
              <a:t>Snowman</a:t>
            </a:r>
            <a:r>
              <a:rPr lang="fr-FR" b="1" dirty="0"/>
              <a:t> Howard Blake</a:t>
            </a:r>
          </a:p>
          <a:p>
            <a:pPr marL="0" indent="0">
              <a:buNone/>
            </a:pPr>
            <a:r>
              <a:rPr lang="fr-FR" dirty="0"/>
              <a:t>CP et CE1 : mardi 27 novembre </a:t>
            </a:r>
            <a:r>
              <a:rPr lang="fr-FR" b="1" dirty="0"/>
              <a:t>La Princesse </a:t>
            </a:r>
            <a:r>
              <a:rPr lang="fr-FR" b="1" dirty="0" err="1"/>
              <a:t>Kofoni</a:t>
            </a:r>
            <a:r>
              <a:rPr lang="fr-FR" b="1" dirty="0"/>
              <a:t> Marc-Olivier Dupin</a:t>
            </a:r>
          </a:p>
          <a:p>
            <a:pPr marL="0" indent="0">
              <a:buNone/>
            </a:pPr>
            <a:r>
              <a:rPr lang="fr-FR" dirty="0"/>
              <a:t>CE2 , CM1 et CM2: jeudi 17 janvier </a:t>
            </a:r>
            <a:r>
              <a:rPr lang="fr-FR" b="1" dirty="0"/>
              <a:t>Le Petit Prince Thierry </a:t>
            </a:r>
            <a:r>
              <a:rPr lang="fr-FR" b="1" dirty="0" err="1"/>
              <a:t>Huillet</a:t>
            </a:r>
            <a:endParaRPr lang="fr-FR" b="1" dirty="0"/>
          </a:p>
          <a:p>
            <a:pPr marL="0" indent="0">
              <a:buNone/>
            </a:pPr>
            <a:r>
              <a:rPr lang="fr-FR" dirty="0"/>
              <a:t>Dossier d’inscription envoyé dans les écoles en septembre. </a:t>
            </a:r>
          </a:p>
          <a:p>
            <a:pPr marL="0" indent="0">
              <a:buNone/>
            </a:pPr>
            <a:r>
              <a:rPr lang="fr-FR" dirty="0"/>
              <a:t>Fiche d’inscription à remplir + projet pédagogique à faire. </a:t>
            </a:r>
          </a:p>
          <a:p>
            <a:pPr marL="0" indent="0">
              <a:buNone/>
            </a:pPr>
            <a:r>
              <a:rPr lang="fr-FR" dirty="0"/>
              <a:t> Contact : </a:t>
            </a:r>
            <a:r>
              <a:rPr lang="fr-FR" u="sng" dirty="0">
                <a:hlinkClick r:id="rId3"/>
              </a:rPr>
              <a:t>valerie.mazarguil@capitole.toulouse.fr</a:t>
            </a:r>
            <a:r>
              <a:rPr lang="fr-FR" u="sng" dirty="0"/>
              <a:t>   </a:t>
            </a:r>
            <a:r>
              <a:rPr lang="fr-FR" dirty="0"/>
              <a:t>ou </a:t>
            </a:r>
            <a:r>
              <a:rPr lang="fr-FR" u="sng" dirty="0">
                <a:solidFill>
                  <a:schemeClr val="accent1"/>
                </a:solidFill>
              </a:rPr>
              <a:t>s</a:t>
            </a:r>
            <a:r>
              <a:rPr lang="fr-FR" dirty="0">
                <a:hlinkClick r:id="rId4"/>
              </a:rPr>
              <a:t>abine.Morie@ac-toulouse.fr</a:t>
            </a:r>
            <a:endParaRPr lang="fr-FR" dirty="0"/>
          </a:p>
          <a:p>
            <a:r>
              <a:rPr lang="fr-FR" b="1" dirty="0" err="1"/>
              <a:t>Classisco</a:t>
            </a:r>
            <a:r>
              <a:rPr lang="fr-FR" b="1" dirty="0"/>
              <a:t> 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/>
              <a:t>Adhésion à faire pour 2 concerts au choix, la mise à disposition de la malle musicale toute l'année à partir de 4 classes adhérentes, la distribution à chaque élève participant du DVD </a:t>
            </a:r>
            <a:r>
              <a:rPr lang="fr-FR" i="1" dirty="0"/>
              <a:t>Génération </a:t>
            </a:r>
            <a:r>
              <a:rPr lang="fr-FR" i="1" dirty="0" err="1"/>
              <a:t>Classisco</a:t>
            </a:r>
            <a:r>
              <a:rPr lang="fr-FR" dirty="0"/>
              <a:t> .</a:t>
            </a:r>
          </a:p>
          <a:p>
            <a:pPr marL="0" indent="0">
              <a:buNone/>
            </a:pPr>
            <a:r>
              <a:rPr lang="fr-FR" dirty="0"/>
              <a:t>Inscription et renseignements  06 85 02 81 19  ou 05 34 60 11 57  </a:t>
            </a:r>
            <a:r>
              <a:rPr lang="fr-FR" u="sng" dirty="0">
                <a:hlinkClick r:id="rId5"/>
              </a:rPr>
              <a:t>classisco@orange.fr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73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F7BC73-E10D-4080-8F14-C40ADBAB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49" y="156238"/>
            <a:ext cx="8596668" cy="908633"/>
          </a:xfrm>
        </p:spPr>
        <p:txBody>
          <a:bodyPr/>
          <a:lstStyle/>
          <a:p>
            <a:r>
              <a:rPr lang="fr-FR" dirty="0"/>
              <a:t>Evénements et actions spécifiques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ED11E0E-436E-402E-92FD-2EB982D37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9043"/>
            <a:ext cx="9137998" cy="5428527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Rentrée en musique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de ressources et mur collaboratif pour propositions le jour de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rentrée scolaire 2018: </a:t>
            </a:r>
            <a:r>
              <a:rPr lang="fr-FR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envoyé le 26/06/18 aux écoles</a:t>
            </a:r>
          </a:p>
          <a:p>
            <a:pPr marL="0" indent="0">
              <a:buNone/>
            </a:pPr>
            <a:r>
              <a:rPr lang="fr-F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du 30/04/18 2</a:t>
            </a:r>
            <a:r>
              <a:rPr lang="fr-FR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édition de la rentrée en musique</a:t>
            </a:r>
          </a:p>
          <a:p>
            <a:pPr marL="0" indent="0">
              <a:buNone/>
            </a:pPr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http://eduscol.education.fr/cid118984/rentree-musique.html</a:t>
            </a:r>
            <a:endParaRPr lang="fr-FR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 dédiée à la musique et aux arts plastiques : « Un jour, une pratique »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Dispositif proposé à l’ensemble des classes des cycles 2 et 3 de la Haute-Garonne, la semaine du 18 au 22 juin 2018</a:t>
            </a:r>
          </a:p>
          <a:p>
            <a:pPr marL="0" indent="0">
              <a:buNone/>
            </a:pPr>
            <a:r>
              <a:rPr lang="fr-F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lien avec l’action « Fête de la Musique à l’école » (portail </a:t>
            </a:r>
            <a:r>
              <a:rPr lang="fr-FR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éduscol</a:t>
            </a:r>
            <a:r>
              <a:rPr lang="fr-F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28/05/18)</a:t>
            </a:r>
          </a:p>
          <a:p>
            <a:pPr marL="0" indent="0">
              <a:buNone/>
            </a:pPr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http://eduscol.education.fr/cid130589/fete-musique-ecole.html</a:t>
            </a:r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Propositions d’une séquence dans plusieurs domaines de la musique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une pratique par jour pendant une semaine ( autour du 21 juin)</a:t>
            </a:r>
          </a:p>
          <a:p>
            <a:pPr marL="0" indent="0">
              <a:buNone/>
            </a:pPr>
            <a:r>
              <a:rPr lang="fr-FR" dirty="0" err="1"/>
              <a:t>Padlet</a:t>
            </a:r>
            <a:r>
              <a:rPr lang="fr-FR" dirty="0"/>
              <a:t>:  </a:t>
            </a:r>
            <a:r>
              <a:rPr lang="fr-FR" sz="2000" b="1" dirty="0"/>
              <a:t>https://fr.padlet.com/manet_karine/semainemusicale</a:t>
            </a: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4877925-4FC9-4B0C-952F-34F27125AA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50" y="355198"/>
            <a:ext cx="3907155" cy="26860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27C4AED-4597-44F2-8C5D-6A789BE0A3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97" y="4567439"/>
            <a:ext cx="3715544" cy="2215519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xmlns="" id="{60F923A5-6EE6-4944-A473-53F15B61F348}"/>
              </a:ext>
            </a:extLst>
          </p:cNvPr>
          <p:cNvSpPr/>
          <p:nvPr/>
        </p:nvSpPr>
        <p:spPr>
          <a:xfrm>
            <a:off x="6510759" y="1064870"/>
            <a:ext cx="1226917" cy="480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xmlns="" id="{32878B29-956E-4AAC-B496-0C465980116C}"/>
              </a:ext>
            </a:extLst>
          </p:cNvPr>
          <p:cNvSpPr/>
          <p:nvPr/>
        </p:nvSpPr>
        <p:spPr>
          <a:xfrm rot="2779890">
            <a:off x="9458190" y="3833380"/>
            <a:ext cx="1263397" cy="339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66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3D791D-0651-48C5-B958-C36BD363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57" y="4131"/>
            <a:ext cx="8596668" cy="1320800"/>
          </a:xfrm>
        </p:spPr>
        <p:txBody>
          <a:bodyPr/>
          <a:lstStyle/>
          <a:p>
            <a:r>
              <a:rPr lang="fr-FR" dirty="0"/>
              <a:t>Rentrée en Musique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72760C9C-A72C-46E8-A615-DDDFC8793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67" y="531752"/>
            <a:ext cx="9265532" cy="63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7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35328C-82EC-494B-BF5A-A98DCABD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70" y="129250"/>
            <a:ext cx="8596668" cy="1320800"/>
          </a:xfrm>
        </p:spPr>
        <p:txBody>
          <a:bodyPr/>
          <a:lstStyle/>
          <a:p>
            <a:r>
              <a:rPr lang="fr-FR" dirty="0" err="1"/>
              <a:t>Padlet</a:t>
            </a:r>
            <a:r>
              <a:rPr lang="fr-FR" dirty="0"/>
              <a:t> ressources Musique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CE0945AE-06A1-4093-BFE4-21508EF13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0" y="758143"/>
            <a:ext cx="10815977" cy="5712106"/>
          </a:xfrm>
        </p:spPr>
      </p:pic>
    </p:spTree>
    <p:extLst>
      <p:ext uri="{BB962C8B-B14F-4D97-AF65-F5344CB8AC3E}">
        <p14:creationId xmlns:p14="http://schemas.microsoft.com/office/powerpoint/2010/main" val="44867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419FC9-6DED-4BAD-A540-85F64DE3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Accompagnement dans les écoles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F6D8B5C-D6A3-440E-B2CD-BE02BFF9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5773"/>
            <a:ext cx="8596668" cy="456559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Accompagnement sur le format 15h </a:t>
            </a:r>
          </a:p>
          <a:p>
            <a:pPr marL="0" indent="0">
              <a:buNone/>
            </a:pPr>
            <a:r>
              <a:rPr lang="fr-FR" dirty="0"/>
              <a:t>10 h en temps scolaire et 5h hors temps scolaire ( variable selon la taille de l’école et des demandes sur le département )</a:t>
            </a:r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u="sng" dirty="0"/>
              <a:t>Proposition d’accompagnement en </a:t>
            </a:r>
            <a:r>
              <a:rPr lang="fr-FR" u="sng" dirty="0" err="1"/>
              <a:t>co</a:t>
            </a:r>
            <a:r>
              <a:rPr lang="fr-FR" u="sng" dirty="0"/>
              <a:t>-intervention pour une école </a:t>
            </a:r>
          </a:p>
          <a:p>
            <a:pPr marL="0" indent="0">
              <a:buNone/>
            </a:pPr>
            <a:r>
              <a:rPr lang="fr-FR" dirty="0"/>
              <a:t>   objectif: « Une école, une chorale  »</a:t>
            </a:r>
          </a:p>
          <a:p>
            <a:pPr marL="0" indent="0">
              <a:buNone/>
            </a:pPr>
            <a:r>
              <a:rPr lang="fr-FR" dirty="0"/>
              <a:t>   proposition d’un répertoire, travail en </a:t>
            </a:r>
            <a:r>
              <a:rPr lang="fr-FR" dirty="0" err="1"/>
              <a:t>co</a:t>
            </a:r>
            <a:r>
              <a:rPr lang="fr-FR" dirty="0"/>
              <a:t>-intervention sur les chants en classe,    </a:t>
            </a:r>
          </a:p>
          <a:p>
            <a:pPr marL="0" indent="0">
              <a:buNone/>
            </a:pPr>
            <a:r>
              <a:rPr lang="fr-FR" dirty="0"/>
              <a:t>   travail de direction de chœur , </a:t>
            </a:r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u="sng" dirty="0"/>
              <a:t>Proposition d’accompagnement en </a:t>
            </a:r>
            <a:r>
              <a:rPr lang="fr-FR" u="sng" dirty="0" err="1"/>
              <a:t>co</a:t>
            </a:r>
            <a:r>
              <a:rPr lang="fr-FR" u="sng" dirty="0"/>
              <a:t>-intervention sur des projets spécifiques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  exemple: création sonore ( sonorisation d’album, paysage sonore ….)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94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0CA3817-703F-440F-AB90-5FE7BBB5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sites de 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7613618-BFE7-409D-B73E-099F6A991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80" y="2772137"/>
            <a:ext cx="8596668" cy="4519291"/>
          </a:xfrm>
        </p:spPr>
        <p:txBody>
          <a:bodyPr/>
          <a:lstStyle/>
          <a:p>
            <a:r>
              <a:rPr lang="fr-FR" b="1" dirty="0"/>
              <a:t>Arts et culture 31</a:t>
            </a:r>
          </a:p>
          <a:p>
            <a:pPr marL="0" indent="0">
              <a:buNone/>
            </a:pPr>
            <a:r>
              <a:rPr lang="fr-FR" dirty="0"/>
              <a:t>Ressources, événements, compte rendus d’animation</a:t>
            </a:r>
          </a:p>
          <a:p>
            <a:pPr marL="0" indent="0">
              <a:buNone/>
            </a:pPr>
            <a:r>
              <a:rPr lang="fr-FR" b="1" dirty="0">
                <a:hlinkClick r:id="rId2"/>
              </a:rPr>
              <a:t>https://edu1d.ac-toulouse.fr/politique-educative-31/arts-et-cultures/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Musique Prim</a:t>
            </a:r>
          </a:p>
          <a:p>
            <a:pPr marL="0" indent="0">
              <a:buNone/>
            </a:pPr>
            <a:r>
              <a:rPr lang="fr-FR" dirty="0"/>
              <a:t>Vous y trouverez des musiques à chanter , à écouter et des répertoires. </a:t>
            </a:r>
          </a:p>
          <a:p>
            <a:pPr marL="0" indent="0">
              <a:buNone/>
            </a:pPr>
            <a:r>
              <a:rPr lang="fr-FR" b="1" dirty="0">
                <a:hlinkClick r:id="rId3"/>
              </a:rPr>
              <a:t>https://www.reseau-canope.fr/musique-prim/accueil.html</a:t>
            </a: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2939A83-0A4F-4E9E-8221-2651E9F2D9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49" y="335666"/>
            <a:ext cx="5958617" cy="26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954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</TotalTime>
  <Words>187</Words>
  <Application>Microsoft Office PowerPoint</Application>
  <PresentationFormat>Grand écran</PresentationFormat>
  <Paragraphs>65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Facette</vt:lpstr>
      <vt:lpstr>L’éducation musicale</vt:lpstr>
      <vt:lpstr>Les dispositifs</vt:lpstr>
      <vt:lpstr>Les propositions des associations </vt:lpstr>
      <vt:lpstr>Evénements et actions spécifiques</vt:lpstr>
      <vt:lpstr>Rentrée en Musique </vt:lpstr>
      <vt:lpstr>Padlet ressources Musique </vt:lpstr>
      <vt:lpstr>Accompagnement dans les écoles</vt:lpstr>
      <vt:lpstr>Des sites de références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L’éducation musicale</dc:title>
  <dc:creator>karine manet</dc:creator>
  <cp:lastModifiedBy>DSI-31</cp:lastModifiedBy>
  <cp:revision>16</cp:revision>
  <dcterms:created xsi:type="dcterms:W3CDTF">2018-06-26T06:54:24Z</dcterms:created>
  <dcterms:modified xsi:type="dcterms:W3CDTF">2018-08-30T09:40:46Z</dcterms:modified>
</cp:coreProperties>
</file>