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49EB9-EC11-40B8-B194-6C27C105462B}" type="datetimeFigureOut">
              <a:rPr lang="fr-FR" smtClean="0"/>
              <a:t>06/05/2020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F2351-4972-49E8-8BA3-58EE1B308E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1638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49EB9-EC11-40B8-B194-6C27C105462B}" type="datetimeFigureOut">
              <a:rPr lang="fr-FR" smtClean="0"/>
              <a:t>06/05/2020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F2351-4972-49E8-8BA3-58EE1B308E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2881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49EB9-EC11-40B8-B194-6C27C105462B}" type="datetimeFigureOut">
              <a:rPr lang="fr-FR" smtClean="0"/>
              <a:t>06/05/2020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F2351-4972-49E8-8BA3-58EE1B308E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2088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49EB9-EC11-40B8-B194-6C27C105462B}" type="datetimeFigureOut">
              <a:rPr lang="fr-FR" smtClean="0"/>
              <a:t>06/05/2020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F2351-4972-49E8-8BA3-58EE1B308E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5831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49EB9-EC11-40B8-B194-6C27C105462B}" type="datetimeFigureOut">
              <a:rPr lang="fr-FR" smtClean="0"/>
              <a:t>06/05/2020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F2351-4972-49E8-8BA3-58EE1B308E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0989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49EB9-EC11-40B8-B194-6C27C105462B}" type="datetimeFigureOut">
              <a:rPr lang="fr-FR" smtClean="0"/>
              <a:t>06/05/2020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F2351-4972-49E8-8BA3-58EE1B308E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1609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49EB9-EC11-40B8-B194-6C27C105462B}" type="datetimeFigureOut">
              <a:rPr lang="fr-FR" smtClean="0"/>
              <a:t>06/05/2020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F2351-4972-49E8-8BA3-58EE1B308E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0453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49EB9-EC11-40B8-B194-6C27C105462B}" type="datetimeFigureOut">
              <a:rPr lang="fr-FR" smtClean="0"/>
              <a:t>06/05/2020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F2351-4972-49E8-8BA3-58EE1B308E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7244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49EB9-EC11-40B8-B194-6C27C105462B}" type="datetimeFigureOut">
              <a:rPr lang="fr-FR" smtClean="0"/>
              <a:t>06/05/2020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F2351-4972-49E8-8BA3-58EE1B308E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4204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49EB9-EC11-40B8-B194-6C27C105462B}" type="datetimeFigureOut">
              <a:rPr lang="fr-FR" smtClean="0"/>
              <a:t>06/05/2020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F2351-4972-49E8-8BA3-58EE1B308E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4089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49EB9-EC11-40B8-B194-6C27C105462B}" type="datetimeFigureOut">
              <a:rPr lang="fr-FR" smtClean="0"/>
              <a:t>06/05/2020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F2351-4972-49E8-8BA3-58EE1B308E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513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49EB9-EC11-40B8-B194-6C27C105462B}" type="datetimeFigureOut">
              <a:rPr lang="fr-FR" smtClean="0"/>
              <a:t>06/05/2020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F2351-4972-49E8-8BA3-58EE1B308E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7146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t8yCimVcer4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YGFInacOOqA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86106"/>
            <a:ext cx="9144000" cy="2387600"/>
          </a:xfrm>
        </p:spPr>
        <p:txBody>
          <a:bodyPr/>
          <a:lstStyle/>
          <a:p>
            <a:r>
              <a:rPr lang="fr-FR" dirty="0" smtClean="0"/>
              <a:t>Les gestes barrières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4400" dirty="0" smtClean="0"/>
              <a:t>Cycle 2</a:t>
            </a:r>
            <a:endParaRPr lang="fr-FR" sz="4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700" y="1654556"/>
            <a:ext cx="175260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71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lavage des mains: comment?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CE1 et CE2</a:t>
            </a:r>
          </a:p>
          <a:p>
            <a:pPr marL="0" indent="0">
              <a:buNone/>
            </a:pPr>
            <a:r>
              <a:rPr lang="fr-FR" dirty="0" smtClean="0">
                <a:hlinkClick r:id="rId2"/>
              </a:rPr>
              <a:t>https://www.youtube.com/watch?v=t8yCimVcer4</a:t>
            </a:r>
            <a:endParaRPr lang="fr-FR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6275" y="813985"/>
            <a:ext cx="3603804" cy="555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77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 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Je tousse, j’éternue dans mon coude  ou dans un mouchoir.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/>
              <a:t>Je jette ton mouchoir après la première utilisation.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/>
              <a:t>J’apporte un paquet de mouchoirs à </a:t>
            </a:r>
            <a:r>
              <a:rPr lang="fr-FR" dirty="0" smtClean="0"/>
              <a:t>l’école.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310" y="443193"/>
            <a:ext cx="1643705" cy="262992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1264" y="4001294"/>
            <a:ext cx="2302971" cy="210592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9562" y="1027906"/>
            <a:ext cx="22098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81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Je ne me touche pas le visage !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5022761" y="22409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fr-FR" sz="8000" dirty="0" smtClean="0"/>
          </a:p>
          <a:p>
            <a:pPr marL="0" indent="0">
              <a:buNone/>
            </a:pPr>
            <a:endParaRPr lang="fr-FR" sz="8000" dirty="0"/>
          </a:p>
          <a:p>
            <a:pPr marL="0" indent="0">
              <a:buNone/>
            </a:pPr>
            <a:endParaRPr lang="fr-FR" sz="8000" dirty="0" smtClean="0"/>
          </a:p>
          <a:p>
            <a:pPr marL="0" indent="0">
              <a:buNone/>
            </a:pPr>
            <a:r>
              <a:rPr lang="fr-FR" sz="8000" dirty="0"/>
              <a:t> </a:t>
            </a:r>
            <a:r>
              <a:rPr lang="fr-FR" sz="8000" dirty="0" smtClean="0"/>
              <a:t>                                     </a:t>
            </a:r>
            <a:r>
              <a:rPr lang="fr-FR" sz="8000" dirty="0" smtClean="0">
                <a:solidFill>
                  <a:srgbClr val="FF0000"/>
                </a:solidFill>
              </a:rPr>
              <a:t>NON!</a:t>
            </a:r>
            <a:endParaRPr lang="fr-FR" sz="8000" dirty="0">
              <a:solidFill>
                <a:srgbClr val="FF0000"/>
              </a:solidFill>
            </a:endParaRPr>
          </a:p>
        </p:txBody>
      </p:sp>
      <p:pic>
        <p:nvPicPr>
          <p:cNvPr id="9" name="Espace réservé du contenu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5264" y="1825626"/>
            <a:ext cx="4117573" cy="325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02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Je garde mes distances!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4848" y="1867437"/>
            <a:ext cx="6115501" cy="359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70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COVID-19  Qu’est-ce-que c’est?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90176" y="1283088"/>
            <a:ext cx="4372712" cy="456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60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Comment peut-on l’attraper?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8648" y="1955114"/>
            <a:ext cx="8871576" cy="315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88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Quels sont les symptômes?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53739" y="592429"/>
            <a:ext cx="4300061" cy="542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93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Combien de temps dure la maladie?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9223" y="2369713"/>
            <a:ext cx="4576777" cy="233656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2028" y="2237832"/>
            <a:ext cx="3154754" cy="328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78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200" dirty="0" smtClean="0"/>
              <a:t>Comment me protéger et protéger les autres?</a:t>
            </a:r>
            <a:endParaRPr lang="fr-FR" sz="4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Il faut apprendre les gestes barrières.</a:t>
            </a:r>
          </a:p>
          <a:p>
            <a:pPr marL="0" indent="0">
              <a:buNone/>
            </a:pPr>
            <a:r>
              <a:rPr lang="fr-FR" dirty="0" smtClean="0"/>
              <a:t>Cela veut dire qu’il faut empêcher la maladie de progresser, de s’étendre.</a:t>
            </a:r>
          </a:p>
          <a:p>
            <a:pPr marL="0" indent="0">
              <a:buNone/>
            </a:pPr>
            <a:r>
              <a:rPr lang="fr-FR" dirty="0" smtClean="0"/>
              <a:t>Il faut CONSTRUIRE une barrière autour de nous et des autres.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6392" y="4001294"/>
            <a:ext cx="4250151" cy="163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33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Les gestes barrières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7437" y="1827603"/>
            <a:ext cx="7997780" cy="411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70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lavage des mains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dirty="0" smtClean="0"/>
              <a:t>Quand?</a:t>
            </a:r>
          </a:p>
          <a:p>
            <a:pPr marL="0" indent="0">
              <a:buNone/>
            </a:pPr>
            <a:endParaRPr lang="fr-FR" b="1" dirty="0" smtClean="0"/>
          </a:p>
          <a:p>
            <a:pPr marL="0" indent="0">
              <a:buNone/>
            </a:pPr>
            <a:r>
              <a:rPr lang="fr-FR" dirty="0" smtClean="0"/>
              <a:t>Le matin en arrivant à l’école</a:t>
            </a:r>
          </a:p>
          <a:p>
            <a:pPr marL="0" indent="0">
              <a:buNone/>
            </a:pPr>
            <a:r>
              <a:rPr lang="fr-FR" dirty="0" smtClean="0"/>
              <a:t>Avant et après la récréation</a:t>
            </a:r>
          </a:p>
          <a:p>
            <a:pPr marL="0" indent="0">
              <a:buNone/>
            </a:pPr>
            <a:r>
              <a:rPr lang="fr-FR" dirty="0" smtClean="0"/>
              <a:t>Avant d’aller aux toilettes et après y être allé</a:t>
            </a:r>
          </a:p>
          <a:p>
            <a:pPr marL="0" indent="0">
              <a:buNone/>
            </a:pPr>
            <a:r>
              <a:rPr lang="fr-FR" dirty="0" smtClean="0"/>
              <a:t>Après s’être mouché, avoir toussé, avoir éternué</a:t>
            </a:r>
          </a:p>
          <a:p>
            <a:pPr marL="0" indent="0">
              <a:buNone/>
            </a:pPr>
            <a:r>
              <a:rPr lang="fr-FR" dirty="0" smtClean="0"/>
              <a:t>Le soir, avant de rentrer chez soi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4069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lavage des mains: comment?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CP</a:t>
            </a:r>
          </a:p>
          <a:p>
            <a:pPr marL="0" indent="0">
              <a:buNone/>
            </a:pPr>
            <a:r>
              <a:rPr lang="fr-FR" dirty="0" smtClean="0">
                <a:hlinkClick r:id="rId2"/>
              </a:rPr>
              <a:t>https://www.youtube.com/watch?v=YGFInacOOqA</a:t>
            </a: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2592" y="2862657"/>
            <a:ext cx="6065949" cy="331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40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184</Words>
  <Application>Microsoft Office PowerPoint</Application>
  <PresentationFormat>Grand écran</PresentationFormat>
  <Paragraphs>41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Thème Office</vt:lpstr>
      <vt:lpstr>Les gestes barrières </vt:lpstr>
      <vt:lpstr>Le COVID-19  Qu’est-ce-que c’est?</vt:lpstr>
      <vt:lpstr>Comment peut-on l’attraper?</vt:lpstr>
      <vt:lpstr>Quels sont les symptômes?</vt:lpstr>
      <vt:lpstr>Combien de temps dure la maladie?</vt:lpstr>
      <vt:lpstr>Comment me protéger et protéger les autres?</vt:lpstr>
      <vt:lpstr>Les gestes barrières</vt:lpstr>
      <vt:lpstr>Le lavage des mains</vt:lpstr>
      <vt:lpstr>Le lavage des mains: comment?</vt:lpstr>
      <vt:lpstr>Le lavage des mains: comment?</vt:lpstr>
      <vt:lpstr>   </vt:lpstr>
      <vt:lpstr>Je ne me touche pas le visage !</vt:lpstr>
      <vt:lpstr>Je garde mes distances!</vt:lpstr>
    </vt:vector>
  </TitlesOfParts>
  <Company>DSDEN77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gestes barrières</dc:title>
  <dc:creator>Utilisateur</dc:creator>
  <cp:lastModifiedBy>Utilisateur Windows</cp:lastModifiedBy>
  <cp:revision>12</cp:revision>
  <dcterms:created xsi:type="dcterms:W3CDTF">2020-05-04T13:50:32Z</dcterms:created>
  <dcterms:modified xsi:type="dcterms:W3CDTF">2020-05-06T14:53:57Z</dcterms:modified>
</cp:coreProperties>
</file>