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61" r:id="rId3"/>
    <p:sldId id="257" r:id="rId4"/>
    <p:sldId id="258" r:id="rId5"/>
    <p:sldId id="269" r:id="rId6"/>
    <p:sldId id="259" r:id="rId7"/>
    <p:sldId id="260" r:id="rId8"/>
    <p:sldId id="262" r:id="rId9"/>
    <p:sldId id="265" r:id="rId10"/>
    <p:sldId id="270" r:id="rId11"/>
    <p:sldId id="271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784F5-CAC2-4AC7-9FB6-BFA9A8CD6E3F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D9989-BBFE-4102-A0B0-62B87FFF3A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2050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Diaporama conçu à partir des infographies éditées par</a:t>
            </a:r>
            <a:r>
              <a:rPr lang="fr-FR" i="1" dirty="0"/>
              <a:t> le ministère de la santé, </a:t>
            </a:r>
            <a:r>
              <a:rPr lang="fr-FR" i="0" dirty="0"/>
              <a:t>le site gouvernemental </a:t>
            </a:r>
            <a:r>
              <a:rPr lang="fr-FR" i="1" dirty="0"/>
              <a:t>Info-coronavirus </a:t>
            </a:r>
            <a:r>
              <a:rPr lang="fr-FR" dirty="0"/>
              <a:t>et </a:t>
            </a:r>
            <a:r>
              <a:rPr lang="fr-FR" i="1" dirty="0" err="1"/>
              <a:t>Imagesdoc</a:t>
            </a:r>
            <a:endParaRPr lang="fr-FR" i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9B9B6-2916-476B-95A4-18D5A5A42D7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5915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953D-0B7E-47B8-8C76-071AB1DBA8E8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5D6A-BB93-48BE-8A73-365C91ACC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57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953D-0B7E-47B8-8C76-071AB1DBA8E8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5D6A-BB93-48BE-8A73-365C91ACC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2304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953D-0B7E-47B8-8C76-071AB1DBA8E8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5D6A-BB93-48BE-8A73-365C91ACC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178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953D-0B7E-47B8-8C76-071AB1DBA8E8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5D6A-BB93-48BE-8A73-365C91ACC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3069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953D-0B7E-47B8-8C76-071AB1DBA8E8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5D6A-BB93-48BE-8A73-365C91ACC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378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953D-0B7E-47B8-8C76-071AB1DBA8E8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5D6A-BB93-48BE-8A73-365C91ACC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1834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953D-0B7E-47B8-8C76-071AB1DBA8E8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5D6A-BB93-48BE-8A73-365C91ACC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1609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953D-0B7E-47B8-8C76-071AB1DBA8E8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5D6A-BB93-48BE-8A73-365C91ACC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1328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953D-0B7E-47B8-8C76-071AB1DBA8E8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5D6A-BB93-48BE-8A73-365C91ACC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4829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953D-0B7E-47B8-8C76-071AB1DBA8E8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5D6A-BB93-48BE-8A73-365C91ACC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4034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953D-0B7E-47B8-8C76-071AB1DBA8E8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5D6A-BB93-48BE-8A73-365C91ACC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839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D953D-0B7E-47B8-8C76-071AB1DBA8E8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15D6A-BB93-48BE-8A73-365C91ACC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897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GFInacOOqA" TargetMode="External"/><Relationship Id="rId2" Type="http://schemas.openxmlformats.org/officeDocument/2006/relationships/hyperlink" Target="https://www.deconfinement-ecole.ovh/ERDC/?Videos-Comment-se-laver-les-mains-cycle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QC_oU0NbFA" TargetMode="External"/><Relationship Id="rId2" Type="http://schemas.openxmlformats.org/officeDocument/2006/relationships/hyperlink" Target="https://youtu.be/mL-geIgvbP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HeMeeAQg4eE" TargetMode="External"/><Relationship Id="rId4" Type="http://schemas.openxmlformats.org/officeDocument/2006/relationships/hyperlink" Target="https://youtu.be/KxwybEfKW5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660919d3-b85b-43c3-a3ad-3de6a9d37099.filesusr.com/ugd/64c685_7ad9668fc9a24cebaf57e1da4d36dfaa.pdf" TargetMode="External"/><Relationship Id="rId2" Type="http://schemas.openxmlformats.org/officeDocument/2006/relationships/hyperlink" Target="https://youtu.be/HUNP81Go6I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youtu.be/mL-geIgvbP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32408E-8DD1-4865-935C-0948F8D658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Eduquer aux gestes barrières et à la distanciation sociale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3393D4E-F27D-4377-AF10-A133DC7FB1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i="1" dirty="0"/>
              <a:t>Comment se protéger et protéger les autres ?</a:t>
            </a:r>
            <a:r>
              <a:rPr lang="fr-FR" dirty="0"/>
              <a:t> </a:t>
            </a:r>
          </a:p>
          <a:p>
            <a:r>
              <a:rPr lang="fr-FR" dirty="0"/>
              <a:t>Cycle </a:t>
            </a:r>
            <a:r>
              <a:rPr lang="fr-FR" dirty="0" smtClean="0"/>
              <a:t>1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AE78815-6A4F-49AE-BC41-B481F77CA2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7256" y="4519612"/>
            <a:ext cx="2857500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335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3521" y="273353"/>
            <a:ext cx="8961611" cy="841750"/>
          </a:xfrm>
        </p:spPr>
        <p:txBody>
          <a:bodyPr/>
          <a:lstStyle/>
          <a:p>
            <a:r>
              <a:rPr lang="fr-FR" sz="3629" b="1" dirty="0"/>
              <a:t>Une comptine pour bien se laver les mains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80739" y="1604842"/>
            <a:ext cx="8259615" cy="5004178"/>
          </a:xfrm>
        </p:spPr>
        <p:txBody>
          <a:bodyPr/>
          <a:lstStyle/>
          <a:p>
            <a:endParaRPr lang="fr-FR" dirty="0" smtClean="0">
              <a:hlinkClick r:id="rId2"/>
            </a:endParaRPr>
          </a:p>
          <a:p>
            <a:endParaRPr lang="fr-FR" sz="2540" dirty="0"/>
          </a:p>
          <a:p>
            <a:endParaRPr lang="fr-FR" sz="2540" dirty="0"/>
          </a:p>
          <a:p>
            <a:endParaRPr lang="fr-FR" sz="2540" dirty="0"/>
          </a:p>
          <a:p>
            <a:endParaRPr lang="fr-FR" sz="2540" dirty="0"/>
          </a:p>
          <a:p>
            <a:endParaRPr lang="fr-FR" sz="2540" dirty="0"/>
          </a:p>
          <a:p>
            <a:endParaRPr lang="fr-FR" sz="2540" dirty="0"/>
          </a:p>
          <a:p>
            <a:endParaRPr lang="fr-FR" sz="2540" dirty="0"/>
          </a:p>
          <a:p>
            <a:endParaRPr lang="fr-FR" sz="2177" dirty="0" smtClean="0">
              <a:hlinkClick r:id="rId3"/>
            </a:endParaRPr>
          </a:p>
          <a:p>
            <a:r>
              <a:rPr lang="fr-FR" sz="2177" dirty="0" smtClean="0">
                <a:hlinkClick r:id="rId3"/>
              </a:rPr>
              <a:t>Vidéo</a:t>
            </a:r>
            <a:r>
              <a:rPr lang="fr-FR" sz="2177" dirty="0">
                <a:hlinkClick r:id="rId3"/>
              </a:rPr>
              <a:t>: https://www.youtube.com/watch?v=YGFInacOOqA</a:t>
            </a:r>
            <a:endParaRPr lang="fr-FR" sz="2177" dirty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4" t="20104" r="1968" b="827"/>
          <a:stretch/>
        </p:blipFill>
        <p:spPr>
          <a:xfrm>
            <a:off x="2294637" y="1009934"/>
            <a:ext cx="6958545" cy="476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87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Des chansons pour bien se laver les mains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hlinkClick r:id="rId2"/>
              </a:rPr>
              <a:t>https://</a:t>
            </a:r>
            <a:r>
              <a:rPr lang="fr-FR" dirty="0" smtClean="0">
                <a:hlinkClick r:id="rId2"/>
              </a:rPr>
              <a:t>youtu.be/mL-geIgvbPs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r>
              <a:rPr lang="fr-FR" dirty="0">
                <a:hlinkClick r:id="rId3"/>
              </a:rPr>
              <a:t>https://</a:t>
            </a:r>
            <a:r>
              <a:rPr lang="fr-FR" dirty="0" smtClean="0">
                <a:hlinkClick r:id="rId3"/>
              </a:rPr>
              <a:t>www.youtube.com/watch?v=fQC_oU0NbFA</a:t>
            </a:r>
            <a:endParaRPr lang="fr-FR" dirty="0" smtClean="0"/>
          </a:p>
          <a:p>
            <a:endParaRPr lang="fr-FR" dirty="0" smtClean="0"/>
          </a:p>
          <a:p>
            <a:r>
              <a:rPr lang="fr-FR" sz="2800" dirty="0" smtClean="0">
                <a:hlinkClick r:id="rId4"/>
              </a:rPr>
              <a:t>https</a:t>
            </a:r>
            <a:r>
              <a:rPr lang="fr-FR" sz="2800" dirty="0">
                <a:hlinkClick r:id="rId4"/>
              </a:rPr>
              <a:t>://</a:t>
            </a:r>
            <a:r>
              <a:rPr lang="fr-FR" sz="2800" dirty="0" smtClean="0">
                <a:hlinkClick r:id="rId4"/>
              </a:rPr>
              <a:t>youtu.be/KxwybEfKW50</a:t>
            </a:r>
            <a:endParaRPr lang="fr-FR" sz="2800" dirty="0" smtClean="0"/>
          </a:p>
          <a:p>
            <a:endParaRPr lang="fr-FR" dirty="0" smtClean="0">
              <a:hlinkClick r:id="rId5"/>
            </a:endParaRPr>
          </a:p>
          <a:p>
            <a:r>
              <a:rPr lang="fr-FR" dirty="0" smtClean="0">
                <a:hlinkClick r:id="rId5"/>
              </a:rPr>
              <a:t>https</a:t>
            </a:r>
            <a:r>
              <a:rPr lang="fr-FR" dirty="0">
                <a:hlinkClick r:id="rId5"/>
              </a:rPr>
              <a:t>://</a:t>
            </a:r>
            <a:r>
              <a:rPr lang="fr-FR" dirty="0" smtClean="0">
                <a:hlinkClick r:id="rId5"/>
              </a:rPr>
              <a:t>www.youtube.com/watch?v=HeMeeAQg4eE</a:t>
            </a:r>
            <a:endParaRPr lang="fr-FR" dirty="0" smtClean="0"/>
          </a:p>
          <a:p>
            <a:pPr marL="0" indent="0">
              <a:buNone/>
            </a:pPr>
            <a:endParaRPr lang="fr-FR" sz="2800" dirty="0" smtClean="0"/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639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coronavirus, qu’est-ce que c’est?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>
                <a:hlinkClick r:id="rId2"/>
              </a:rPr>
              <a:t>https://youtu.be/HUNP81Go6IQ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hlinkClick r:id="rId3"/>
              </a:rPr>
              <a:t>https://</a:t>
            </a:r>
            <a:r>
              <a:rPr lang="fr-FR" dirty="0" smtClean="0">
                <a:hlinkClick r:id="rId3"/>
              </a:rPr>
              <a:t>660919d3-b85b-43c3-a3ad-3de6a9d37099.filesusr.com/ugd/64c685_7ad9668fc9a24cebaf57e1da4d36dfaa.pdf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7945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542545"/>
            <a:ext cx="10515600" cy="222795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/>
              <a:t>Comment se protéger et protéger les autres de ce virus?</a:t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dirty="0"/>
              <a:t/>
            </a:r>
            <a:br>
              <a:rPr lang="fr-FR" dirty="0"/>
            </a:br>
            <a:endParaRPr lang="fr-FR" b="1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439" y="3177689"/>
            <a:ext cx="7188607" cy="1269242"/>
          </a:xfr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338" y="2182774"/>
            <a:ext cx="809069" cy="1175441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9078" y="3878263"/>
            <a:ext cx="701098" cy="1137336"/>
          </a:xfrm>
          <a:prstGeom prst="snip1Rect">
            <a:avLst/>
          </a:prstGeom>
        </p:spPr>
      </p:pic>
    </p:spTree>
    <p:extLst>
      <p:ext uri="{BB962C8B-B14F-4D97-AF65-F5344CB8AC3E}">
        <p14:creationId xmlns:p14="http://schemas.microsoft.com/office/powerpoint/2010/main" val="192728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Se laver les mains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r-FR" dirty="0" smtClean="0">
              <a:hlinkClick r:id="rId2"/>
            </a:endParaRPr>
          </a:p>
          <a:p>
            <a:endParaRPr lang="fr-FR" dirty="0">
              <a:hlinkClick r:id="rId2"/>
            </a:endParaRPr>
          </a:p>
          <a:p>
            <a:endParaRPr lang="fr-FR" dirty="0" smtClean="0">
              <a:hlinkClick r:id="rId2"/>
            </a:endParaRPr>
          </a:p>
          <a:p>
            <a:endParaRPr lang="fr-FR" dirty="0">
              <a:hlinkClick r:id="rId2"/>
            </a:endParaRPr>
          </a:p>
          <a:p>
            <a:endParaRPr lang="fr-FR" dirty="0" smtClean="0">
              <a:hlinkClick r:id="rId2"/>
            </a:endParaRPr>
          </a:p>
          <a:p>
            <a:endParaRPr lang="fr-FR" dirty="0">
              <a:hlinkClick r:id="rId2"/>
            </a:endParaRPr>
          </a:p>
          <a:p>
            <a:endParaRPr lang="fr-FR" dirty="0" smtClean="0">
              <a:hlinkClick r:id="rId2"/>
            </a:endParaRPr>
          </a:p>
          <a:p>
            <a:endParaRPr lang="fr-FR" dirty="0">
              <a:hlinkClick r:id="rId2"/>
            </a:endParaRPr>
          </a:p>
          <a:p>
            <a:r>
              <a:rPr lang="fr-FR" dirty="0" smtClean="0">
                <a:hlinkClick r:id="rId2"/>
              </a:rPr>
              <a:t>https://youtu.be/mL-geIgvbPs</a:t>
            </a:r>
            <a:endParaRPr lang="fr-FR" dirty="0" smtClean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283" y="1581506"/>
            <a:ext cx="3176555" cy="3557742"/>
          </a:xfrm>
          <a:prstGeom prst="snip1Rect">
            <a:avLst>
              <a:gd name="adj" fmla="val 25054"/>
            </a:avLst>
          </a:prstGeom>
        </p:spPr>
      </p:pic>
    </p:spTree>
    <p:extLst>
      <p:ext uri="{BB962C8B-B14F-4D97-AF65-F5344CB8AC3E}">
        <p14:creationId xmlns:p14="http://schemas.microsoft.com/office/powerpoint/2010/main" val="245074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3521" y="273353"/>
            <a:ext cx="9144960" cy="692163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/>
              <a:t>L</a:t>
            </a:r>
            <a:r>
              <a:rPr lang="fr-FR" sz="3600" b="1" dirty="0" smtClean="0"/>
              <a:t>es </a:t>
            </a:r>
            <a:r>
              <a:rPr lang="fr-FR" sz="3600" b="1" dirty="0"/>
              <a:t>étapes pour bien se laver les mains</a:t>
            </a: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299" y="1101200"/>
            <a:ext cx="4443402" cy="5467072"/>
          </a:xfrm>
        </p:spPr>
      </p:pic>
    </p:spTree>
    <p:extLst>
      <p:ext uri="{BB962C8B-B14F-4D97-AF65-F5344CB8AC3E}">
        <p14:creationId xmlns:p14="http://schemas.microsoft.com/office/powerpoint/2010/main" val="266824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Tousser ou éternuer dans son coude</a:t>
            </a:r>
            <a:endParaRPr lang="fr-FR" b="1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220" y="2074092"/>
            <a:ext cx="4309918" cy="3084762"/>
          </a:xfrm>
          <a:prstGeom prst="snip2DiagRect">
            <a:avLst/>
          </a:prstGeom>
        </p:spPr>
      </p:pic>
    </p:spTree>
    <p:extLst>
      <p:ext uri="{BB962C8B-B14F-4D97-AF65-F5344CB8AC3E}">
        <p14:creationId xmlns:p14="http://schemas.microsoft.com/office/powerpoint/2010/main" val="203795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Se moucher dans un mouchoir en papier et jeter son mouchoir à la poubelle</a:t>
            </a:r>
            <a:endParaRPr lang="fr-FR" b="1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2" b="1806"/>
          <a:stretch/>
        </p:blipFill>
        <p:spPr>
          <a:xfrm>
            <a:off x="3505733" y="1910591"/>
            <a:ext cx="3604751" cy="3712288"/>
          </a:xfrm>
        </p:spPr>
      </p:pic>
    </p:spTree>
    <p:extLst>
      <p:ext uri="{BB962C8B-B14F-4D97-AF65-F5344CB8AC3E}">
        <p14:creationId xmlns:p14="http://schemas.microsoft.com/office/powerpoint/2010/main" val="426867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Garder ses distances </a:t>
            </a:r>
            <a:endParaRPr lang="fr-FR" b="1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" b="3245"/>
          <a:stretch/>
        </p:blipFill>
        <p:spPr>
          <a:xfrm>
            <a:off x="3056816" y="2769045"/>
            <a:ext cx="5855172" cy="1762012"/>
          </a:xfrm>
          <a:prstGeom prst="snipRound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37717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46" b="2363"/>
          <a:stretch/>
        </p:blipFill>
        <p:spPr>
          <a:xfrm>
            <a:off x="3214294" y="474497"/>
            <a:ext cx="4496691" cy="6103724"/>
          </a:xfrm>
        </p:spPr>
      </p:pic>
    </p:spTree>
    <p:extLst>
      <p:ext uri="{BB962C8B-B14F-4D97-AF65-F5344CB8AC3E}">
        <p14:creationId xmlns:p14="http://schemas.microsoft.com/office/powerpoint/2010/main" val="412831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141</Words>
  <Application>Microsoft Office PowerPoint</Application>
  <PresentationFormat>Grand écran</PresentationFormat>
  <Paragraphs>43</Paragraphs>
  <Slides>11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Thème Office</vt:lpstr>
      <vt:lpstr>Eduquer aux gestes barrières et à la distanciation sociale </vt:lpstr>
      <vt:lpstr>Le coronavirus, qu’est-ce que c’est?</vt:lpstr>
      <vt:lpstr>  Comment se protéger et protéger les autres de ce virus?   </vt:lpstr>
      <vt:lpstr>Se laver les mains</vt:lpstr>
      <vt:lpstr>Les étapes pour bien se laver les mains</vt:lpstr>
      <vt:lpstr>Tousser ou éternuer dans son coude</vt:lpstr>
      <vt:lpstr>Se moucher dans un mouchoir en papier et jeter son mouchoir à la poubelle</vt:lpstr>
      <vt:lpstr>Garder ses distances </vt:lpstr>
      <vt:lpstr>Présentation PowerPoint</vt:lpstr>
      <vt:lpstr>Une comptine pour bien se laver les mains</vt:lpstr>
      <vt:lpstr>Des chansons pour bien se laver les mains</vt:lpstr>
    </vt:vector>
  </TitlesOfParts>
  <Company>DSDEN77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Gestes barrière et distanciation physique</dc:title>
  <dc:creator>Utilisateur</dc:creator>
  <cp:lastModifiedBy>Utilisateur Windows</cp:lastModifiedBy>
  <cp:revision>19</cp:revision>
  <dcterms:created xsi:type="dcterms:W3CDTF">2020-05-04T13:39:08Z</dcterms:created>
  <dcterms:modified xsi:type="dcterms:W3CDTF">2020-05-06T14:54:30Z</dcterms:modified>
</cp:coreProperties>
</file>