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529" r:id="rId3"/>
    <p:sldId id="534" r:id="rId4"/>
    <p:sldId id="535" r:id="rId5"/>
    <p:sldId id="530" r:id="rId6"/>
    <p:sldId id="537" r:id="rId7"/>
    <p:sldId id="538" r:id="rId8"/>
    <p:sldId id="539" r:id="rId9"/>
    <p:sldId id="540" r:id="rId10"/>
    <p:sldId id="541" r:id="rId11"/>
    <p:sldId id="54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74B0-14C0-4842-8F1C-0FB03EA5544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43DF-54F4-4B5C-AE55-6E0B54563D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3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53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0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79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2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632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1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3B4AB-1B7C-419E-A2B3-6E5E77021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13457A-C34A-485E-85D5-898BEC2CF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090B39-BC35-47F4-8DB5-3EF5A002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1DE0C-8399-40D9-94C2-280BDD67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B93EB-AE0E-40EA-A69A-F27FF185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89D8E-0856-4CBF-908C-0648FDE26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652255-9597-4124-9803-322CE09E0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7CA81B-D0AB-4F70-9105-08913432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F9BEB-CF41-4A0B-B3D3-398294FF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3038F-18EA-4541-AB14-42591B15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4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0D1EFF-14AC-4195-98C3-83CE8621C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801F93-C07B-4994-8585-1E5C75FD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6EA22-771D-457A-BC82-3105A1A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39418E-19AB-46B0-BC14-5BF82344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A15709-F979-4550-BB9B-2B676782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7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E9E10-5CA0-4788-A550-DA923505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C1D15-D151-4D87-B857-C10C2356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F3F043-2A93-4641-BF8B-6ED797AF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1C37B9-DB86-4AD2-B158-0C07427D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30F180-387F-42A5-9D3C-9AE3EA71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6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CF349-62E2-41F8-9D15-5DA5987B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93190A-CAC9-4EF2-8EAD-68C152048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EE264-189F-4F6A-ACE7-A88BC793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27F09-B1B4-4EB3-BF75-A60A58AD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8EB11-F208-45E9-BBCF-38E6701E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7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ED250-E3B0-4E09-A23F-313388E2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4F417-D7C4-497C-8DF5-3F1B1EA93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FEB44B-25FF-4FD5-9507-8C95701B0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4F105E-1489-486D-8E31-A1708C66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80D46E-8823-4328-9840-1BD6D4F6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320BE6-17A5-470D-8B38-906DAB55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2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FAFBC-C26D-4A53-A252-573D9FB4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3184D2-B96F-406F-9F1C-1E541A27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0D3CC2-8995-494B-B8CD-CE78D13F6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C2B976-FF3F-45D7-A9C0-42784D939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C31493-0309-45D1-B8CA-0F7DBA848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8CA541-ACDD-4009-BC74-B96FC5E1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8B4CB2-F42D-44B8-B871-B5D5F3C5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7FE2E7-EA61-4FA5-91CA-FAC26239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1BEF1-E47B-4001-B0B8-CBBD47AB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BCA6BA-C46D-4051-ACD9-36CB631B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2CAD37-D763-4C19-88CD-28FC68CD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A3C093-74CA-4794-8E32-9CD5D853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8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98A513-1CC0-4DB9-91A4-5144E777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345961-0C65-4F4C-B96B-AE167739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2EE966-7EBF-4A62-BC58-38F3E0F3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8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39F66-72B9-4326-82FD-AF047987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FD32E-EBB8-4D9B-BC95-EAFC0A8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90550A-CFA7-4D01-A84C-53F6B1F74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5CEE75-F6C0-4A06-A6F6-A76F0B7A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4A3431-7B26-4DD5-AE3C-37D6D290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467815-6F4B-4F35-9613-3DC2C01F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08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34746-D7C9-46C7-B290-6DE78C58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56E02-C4A2-48BA-998C-34FF1EBE8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4BB41A-9C85-4949-A19F-1384CE3D9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518501-B873-4307-8239-76351DE0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EB2049-5723-4C90-9EC9-55A25816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4A55DF-46DC-4E5E-A97F-4CF605DC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7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3FAFED-3AFD-4E2D-99CB-89C1CF69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814340-E20D-4E02-8BAA-74B782A7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56851-A027-42B7-9FA5-831B693BF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2F1D-409A-443F-97FA-1AD1CD5C53D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B78A4-D97C-4965-9C1B-82C7C3A09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44B081-C4C3-4455-B283-8D1CD05C0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12" Type="http://schemas.openxmlformats.org/officeDocument/2006/relationships/image" Target="../media/image9.jpeg"/><Relationship Id="rId17" Type="http://schemas.openxmlformats.org/officeDocument/2006/relationships/image" Target="../media/image16.gi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3.jpeg"/><Relationship Id="rId15" Type="http://schemas.openxmlformats.org/officeDocument/2006/relationships/image" Target="../media/image14.jpeg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4.jpeg"/><Relationship Id="rId1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12" Type="http://schemas.openxmlformats.org/officeDocument/2006/relationships/image" Target="../media/image9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3.jpeg"/><Relationship Id="rId15" Type="http://schemas.openxmlformats.org/officeDocument/2006/relationships/image" Target="../media/image14.jpeg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4.jpeg"/><Relationship Id="rId1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gif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12" Type="http://schemas.openxmlformats.org/officeDocument/2006/relationships/image" Target="../media/image6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6.gif"/><Relationship Id="rId10" Type="http://schemas.openxmlformats.org/officeDocument/2006/relationships/image" Target="../media/image13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90353-F78D-46D8-945D-75710D218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050527-3626-426C-8C9C-008D93BD1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Nord est le mort</a:t>
            </a:r>
          </a:p>
        </p:txBody>
      </p:sp>
    </p:spTree>
    <p:extLst>
      <p:ext uri="{BB962C8B-B14F-4D97-AF65-F5344CB8AC3E}">
        <p14:creationId xmlns:p14="http://schemas.microsoft.com/office/powerpoint/2010/main" val="318610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8.jpg">
            <a:extLst>
              <a:ext uri="{FF2B5EF4-FFF2-40B4-BE49-F238E27FC236}">
                <a16:creationId xmlns:a16="http://schemas.microsoft.com/office/drawing/2014/main" id="{D7AF8C48-259E-F536-FC02-848AA0624D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5616" y="964071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14.jpg">
            <a:extLst>
              <a:ext uri="{FF2B5EF4-FFF2-40B4-BE49-F238E27FC236}">
                <a16:creationId xmlns:a16="http://schemas.microsoft.com/office/drawing/2014/main" id="{FA3BBD98-47DD-E53E-A5EA-CF96E91B8A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6469" y="233737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9.jpg">
            <a:extLst>
              <a:ext uri="{FF2B5EF4-FFF2-40B4-BE49-F238E27FC236}">
                <a16:creationId xmlns:a16="http://schemas.microsoft.com/office/drawing/2014/main" id="{D3B3A776-2626-DB24-D36D-6ABB3AA27AE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2049" y="94588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10.jpg">
            <a:extLst>
              <a:ext uri="{FF2B5EF4-FFF2-40B4-BE49-F238E27FC236}">
                <a16:creationId xmlns:a16="http://schemas.microsoft.com/office/drawing/2014/main" id="{FFD3F267-3EFD-40EE-F7C9-7377850B67A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6478" y="964071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8.jpg">
            <a:extLst>
              <a:ext uri="{FF2B5EF4-FFF2-40B4-BE49-F238E27FC236}">
                <a16:creationId xmlns:a16="http://schemas.microsoft.com/office/drawing/2014/main" id="{986D8FDA-B381-9F99-8221-4F1EBD1FB7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5615" y="2337375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9.jpg">
            <a:extLst>
              <a:ext uri="{FF2B5EF4-FFF2-40B4-BE49-F238E27FC236}">
                <a16:creationId xmlns:a16="http://schemas.microsoft.com/office/drawing/2014/main" id="{62107298-DD16-E28A-8D63-8B1F66BFE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2044" y="2355549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14.jpg">
            <a:extLst>
              <a:ext uri="{FF2B5EF4-FFF2-40B4-BE49-F238E27FC236}">
                <a16:creationId xmlns:a16="http://schemas.microsoft.com/office/drawing/2014/main" id="{3B7E972E-400E-E140-3976-62293F05B78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8" y="98224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9.jpg">
            <a:extLst>
              <a:ext uri="{FF2B5EF4-FFF2-40B4-BE49-F238E27FC236}">
                <a16:creationId xmlns:a16="http://schemas.microsoft.com/office/drawing/2014/main" id="{D4A5C113-04F1-5D99-54EB-2931EBB5E98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92095" y="5213070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103BCACC-3ED3-4979-B730-D6B8E4E4994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34513" y="98224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08.jpg">
            <a:extLst>
              <a:ext uri="{FF2B5EF4-FFF2-40B4-BE49-F238E27FC236}">
                <a16:creationId xmlns:a16="http://schemas.microsoft.com/office/drawing/2014/main" id="{371C2657-E895-FFC5-28C9-858A6071D9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6283" y="982245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4.jpg">
            <a:extLst>
              <a:ext uri="{FF2B5EF4-FFF2-40B4-BE49-F238E27FC236}">
                <a16:creationId xmlns:a16="http://schemas.microsoft.com/office/drawing/2014/main" id="{6D200B87-1241-D34D-85AD-AC2B75B380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4233" y="5213070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0.jpg">
            <a:extLst>
              <a:ext uri="{FF2B5EF4-FFF2-40B4-BE49-F238E27FC236}">
                <a16:creationId xmlns:a16="http://schemas.microsoft.com/office/drawing/2014/main" id="{8663E44D-29E0-23FF-D2BE-94B193F3005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33278" y="5213070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697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71C0508-8EDC-B5A5-754B-16F99AA3006D}"/>
              </a:ext>
            </a:extLst>
          </p:cNvPr>
          <p:cNvSpPr txBox="1"/>
          <p:nvPr/>
        </p:nvSpPr>
        <p:spPr>
          <a:xfrm>
            <a:off x="1248355" y="1415332"/>
            <a:ext cx="102333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Parmi celles-ci, deux possédées par Ouest permettent à Sud de gagner en jouant mal. Il faut que ce dernier possède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La proba cherchée est donc de 2/20 soit 0,1.  </a:t>
            </a:r>
          </a:p>
        </p:txBody>
      </p:sp>
      <p:pic>
        <p:nvPicPr>
          <p:cNvPr id="3" name="Image 2" descr="14.jpg">
            <a:extLst>
              <a:ext uri="{FF2B5EF4-FFF2-40B4-BE49-F238E27FC236}">
                <a16:creationId xmlns:a16="http://schemas.microsoft.com/office/drawing/2014/main" id="{F5FB7618-2478-2254-1D92-CE155076D6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526" y="2114964"/>
            <a:ext cx="67631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4.jpg">
            <a:extLst>
              <a:ext uri="{FF2B5EF4-FFF2-40B4-BE49-F238E27FC236}">
                <a16:creationId xmlns:a16="http://schemas.microsoft.com/office/drawing/2014/main" id="{257A62C0-546A-E256-3838-50642C478A1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8355" y="2118347"/>
            <a:ext cx="67631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5.jpg">
            <a:extLst>
              <a:ext uri="{FF2B5EF4-FFF2-40B4-BE49-F238E27FC236}">
                <a16:creationId xmlns:a16="http://schemas.microsoft.com/office/drawing/2014/main" id="{542D5C9C-EED0-FD9D-C333-0ED2C3A69D6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2440" y="2118347"/>
            <a:ext cx="67631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8.jpg">
            <a:extLst>
              <a:ext uri="{FF2B5EF4-FFF2-40B4-BE49-F238E27FC236}">
                <a16:creationId xmlns:a16="http://schemas.microsoft.com/office/drawing/2014/main" id="{8C917E16-D2C6-92E6-F883-8DF290BBA7C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8672" y="2114964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09.jpg">
            <a:extLst>
              <a:ext uri="{FF2B5EF4-FFF2-40B4-BE49-F238E27FC236}">
                <a16:creationId xmlns:a16="http://schemas.microsoft.com/office/drawing/2014/main" id="{BEBFB4D9-0BE7-99D2-55AE-AEFFA7FD6BA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55105" y="209677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10.jpg">
            <a:extLst>
              <a:ext uri="{FF2B5EF4-FFF2-40B4-BE49-F238E27FC236}">
                <a16:creationId xmlns:a16="http://schemas.microsoft.com/office/drawing/2014/main" id="{E4BB3939-10DD-D6B6-79A1-C18AD0E12BB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39534" y="2114964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967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3202" y="679472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9263" y="697073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7040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27262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51248" y="722571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352" y="722571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5498" y="2540468"/>
            <a:ext cx="1568000" cy="1690237"/>
          </a:xfrm>
          <a:prstGeom prst="rect">
            <a:avLst/>
          </a:prstGeom>
          <a:noFill/>
        </p:spPr>
      </p:pic>
      <p:pic>
        <p:nvPicPr>
          <p:cNvPr id="10" name="Image 9" descr="12.jpg">
            <a:extLst>
              <a:ext uri="{FF2B5EF4-FFF2-40B4-BE49-F238E27FC236}">
                <a16:creationId xmlns:a16="http://schemas.microsoft.com/office/drawing/2014/main" id="{09902C31-56C8-7E4E-7ECA-88E3F8AB1738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541748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1887169-1F3C-7C34-11E3-E603E9CD69C8}"/>
              </a:ext>
            </a:extLst>
          </p:cNvPr>
          <p:cNvSpPr txBox="1"/>
          <p:nvPr/>
        </p:nvSpPr>
        <p:spPr>
          <a:xfrm>
            <a:off x="142875" y="2274838"/>
            <a:ext cx="3990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 1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Sud est à l’entame. Peut-il gagner les trois levées restantes sans se soucier des cartes adverses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fait que Sud entame est-il important? 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526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3202" y="679472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9263" y="697073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7040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27262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51248" y="722571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100" y="219691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5498" y="2540468"/>
            <a:ext cx="1568000" cy="1690237"/>
          </a:xfrm>
          <a:prstGeom prst="rect">
            <a:avLst/>
          </a:prstGeom>
          <a:noFill/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1887169-1F3C-7C34-11E3-E603E9CD69C8}"/>
              </a:ext>
            </a:extLst>
          </p:cNvPr>
          <p:cNvSpPr txBox="1"/>
          <p:nvPr/>
        </p:nvSpPr>
        <p:spPr>
          <a:xfrm>
            <a:off x="266700" y="1805951"/>
            <a:ext cx="3990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 2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Sud est à l’entame. Peut-il gagner les trois levées restantes sans se soucier des cartes adverses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fait que Sud entame est-il important? 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pic>
        <p:nvPicPr>
          <p:cNvPr id="5" name="Image 4" descr="26.jpg">
            <a:extLst>
              <a:ext uri="{FF2B5EF4-FFF2-40B4-BE49-F238E27FC236}">
                <a16:creationId xmlns:a16="http://schemas.microsoft.com/office/drawing/2014/main" id="{477125B7-0F24-8865-DB07-611E5DE2D6CC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543308" y="4816091"/>
            <a:ext cx="1122218" cy="1735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54196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3202" y="679472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9263" y="697073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7040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27262" y="4826974"/>
            <a:ext cx="1121899" cy="1724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51248" y="722571"/>
            <a:ext cx="1122218" cy="172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1025" y="219691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5498" y="2540468"/>
            <a:ext cx="1568000" cy="1690237"/>
          </a:xfrm>
          <a:prstGeom prst="rect">
            <a:avLst/>
          </a:prstGeom>
          <a:noFill/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1887169-1F3C-7C34-11E3-E603E9CD69C8}"/>
              </a:ext>
            </a:extLst>
          </p:cNvPr>
          <p:cNvSpPr txBox="1"/>
          <p:nvPr/>
        </p:nvSpPr>
        <p:spPr>
          <a:xfrm>
            <a:off x="438150" y="1951672"/>
            <a:ext cx="3990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 3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Quelle règle </a:t>
            </a:r>
            <a:r>
              <a:rPr lang="fr-FR" dirty="0" err="1"/>
              <a:t>venez-vous</a:t>
            </a:r>
            <a:r>
              <a:rPr lang="fr-FR" dirty="0"/>
              <a:t> de mettre en évidence?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pic>
        <p:nvPicPr>
          <p:cNvPr id="5" name="Image 4" descr="26.jpg">
            <a:extLst>
              <a:ext uri="{FF2B5EF4-FFF2-40B4-BE49-F238E27FC236}">
                <a16:creationId xmlns:a16="http://schemas.microsoft.com/office/drawing/2014/main" id="{477125B7-0F24-8865-DB07-611E5DE2D6CC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543308" y="4816091"/>
            <a:ext cx="1122218" cy="1735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833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4158" y="267254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219" y="284855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995" y="4518413"/>
            <a:ext cx="852885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49979" y="432411"/>
            <a:ext cx="1044885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364825" y="432412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78246" y="286746"/>
            <a:ext cx="1032204" cy="15865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575902" y="432412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3037" y="4509287"/>
            <a:ext cx="852886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694087" y="2279363"/>
            <a:ext cx="1044886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84412" y="4446483"/>
            <a:ext cx="852885" cy="13188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582" y="220823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6454" y="2128250"/>
            <a:ext cx="1568000" cy="1573763"/>
          </a:xfrm>
          <a:prstGeom prst="rect">
            <a:avLst/>
          </a:prstGeom>
          <a:noFill/>
        </p:spPr>
      </p:pic>
      <p:pic>
        <p:nvPicPr>
          <p:cNvPr id="11" name="Image 10" descr="09.jpg">
            <a:extLst>
              <a:ext uri="{FF2B5EF4-FFF2-40B4-BE49-F238E27FC236}">
                <a16:creationId xmlns:a16="http://schemas.microsoft.com/office/drawing/2014/main" id="{365018C1-D7A9-423E-C1D6-4A46591F3871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49979" y="2279364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10.jpg">
            <a:extLst>
              <a:ext uri="{FF2B5EF4-FFF2-40B4-BE49-F238E27FC236}">
                <a16:creationId xmlns:a16="http://schemas.microsoft.com/office/drawing/2014/main" id="{C3F5CFD3-A62D-EDC1-1AA2-68605C554C34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405391" y="2279364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20D1E8F-98A5-0B00-47D6-E06956354810}"/>
              </a:ext>
            </a:extLst>
          </p:cNvPr>
          <p:cNvSpPr txBox="1"/>
          <p:nvPr/>
        </p:nvSpPr>
        <p:spPr>
          <a:xfrm>
            <a:off x="233582" y="1552575"/>
            <a:ext cx="3414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 4 : </a:t>
            </a:r>
            <a:r>
              <a:rPr lang="fr-FR" dirty="0"/>
              <a:t>Sud, fin observateur, connaît les cartes restantes en Est et Ouest mais ignore leur répartition.</a:t>
            </a:r>
          </a:p>
          <a:p>
            <a:endParaRPr lang="fr-FR" dirty="0"/>
          </a:p>
          <a:p>
            <a:r>
              <a:rPr lang="fr-FR" dirty="0"/>
              <a:t>Il décide de désobéir à la règle étudiée précédemment en jouant le 2 de Pique pour l’As , puis joue le Roi de Pique. Pourtant, il réussit à faire les trois levées.</a:t>
            </a:r>
          </a:p>
          <a:p>
            <a:endParaRPr lang="fr-FR" dirty="0"/>
          </a:p>
          <a:p>
            <a:r>
              <a:rPr lang="fr-FR" dirty="0"/>
              <a:t>Comment cela est-il possible? Quelle était la probabilité que cela arrive? </a:t>
            </a:r>
          </a:p>
        </p:txBody>
      </p:sp>
      <p:pic>
        <p:nvPicPr>
          <p:cNvPr id="16" name="Image 15" descr="reflechi.gif">
            <a:extLst>
              <a:ext uri="{FF2B5EF4-FFF2-40B4-BE49-F238E27FC236}">
                <a16:creationId xmlns:a16="http://schemas.microsoft.com/office/drawing/2014/main" id="{BCDDD6E9-E2EA-1B4D-7F78-537FB9D3AE7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1654" y="5522893"/>
            <a:ext cx="89329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082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4158" y="267254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219" y="284855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995" y="4518413"/>
            <a:ext cx="852885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49979" y="432411"/>
            <a:ext cx="1044885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364825" y="432412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78246" y="286746"/>
            <a:ext cx="1032204" cy="15865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575902" y="432412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3037" y="4509287"/>
            <a:ext cx="852886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724322" y="3030500"/>
            <a:ext cx="1044886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84412" y="4446483"/>
            <a:ext cx="852885" cy="13188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582" y="220823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6454" y="2128250"/>
            <a:ext cx="1568000" cy="1573763"/>
          </a:xfrm>
          <a:prstGeom prst="rect">
            <a:avLst/>
          </a:prstGeom>
          <a:noFill/>
        </p:spPr>
      </p:pic>
      <p:pic>
        <p:nvPicPr>
          <p:cNvPr id="11" name="Image 10" descr="09.jpg">
            <a:extLst>
              <a:ext uri="{FF2B5EF4-FFF2-40B4-BE49-F238E27FC236}">
                <a16:creationId xmlns:a16="http://schemas.microsoft.com/office/drawing/2014/main" id="{365018C1-D7A9-423E-C1D6-4A46591F3871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450905" y="3020824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20D1E8F-98A5-0B00-47D6-E06956354810}"/>
              </a:ext>
            </a:extLst>
          </p:cNvPr>
          <p:cNvSpPr txBox="1"/>
          <p:nvPr/>
        </p:nvSpPr>
        <p:spPr>
          <a:xfrm>
            <a:off x="233582" y="1552575"/>
            <a:ext cx="3414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 5 : </a:t>
            </a:r>
            <a:r>
              <a:rPr lang="fr-FR" dirty="0"/>
              <a:t>Sud, fin observateur, connaît les cartes restantes en Est et Ouest mais ignore leur répartition.</a:t>
            </a:r>
          </a:p>
          <a:p>
            <a:endParaRPr lang="fr-FR" dirty="0"/>
          </a:p>
          <a:p>
            <a:r>
              <a:rPr lang="fr-FR" dirty="0"/>
              <a:t>Il décide de désobéir à la règle étudiée précédemment en jouant le 2 de Pique pour l’As , puis joue le Roi de Pique. Pourtant, il réussit à faire les trois levées.</a:t>
            </a:r>
          </a:p>
          <a:p>
            <a:endParaRPr lang="fr-FR" dirty="0"/>
          </a:p>
          <a:p>
            <a:r>
              <a:rPr lang="fr-FR" dirty="0"/>
              <a:t>Comment cela est-il possible? Quelle était la probabilité que cela arrive? </a:t>
            </a:r>
          </a:p>
        </p:txBody>
      </p:sp>
      <p:pic>
        <p:nvPicPr>
          <p:cNvPr id="16" name="Image 15" descr="reflechi.gif">
            <a:extLst>
              <a:ext uri="{FF2B5EF4-FFF2-40B4-BE49-F238E27FC236}">
                <a16:creationId xmlns:a16="http://schemas.microsoft.com/office/drawing/2014/main" id="{BCDDD6E9-E2EA-1B4D-7F78-537FB9D3AE7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1654" y="5522893"/>
            <a:ext cx="893290" cy="980728"/>
          </a:xfrm>
          <a:prstGeom prst="rect">
            <a:avLst/>
          </a:prstGeom>
        </p:spPr>
      </p:pic>
      <p:pic>
        <p:nvPicPr>
          <p:cNvPr id="7" name="Image 6" descr="25.jpg">
            <a:extLst>
              <a:ext uri="{FF2B5EF4-FFF2-40B4-BE49-F238E27FC236}">
                <a16:creationId xmlns:a16="http://schemas.microsoft.com/office/drawing/2014/main" id="{7B97D883-3C4D-718B-A6DE-E2A1063756F6}"/>
              </a:ext>
            </a:extLst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9572496" y="3020824"/>
            <a:ext cx="1044885" cy="16157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63305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4158" y="267254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219" y="284855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995" y="4518413"/>
            <a:ext cx="852885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49978" y="442156"/>
            <a:ext cx="1044885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65964" y="304348"/>
            <a:ext cx="1032204" cy="15865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462258" y="442156"/>
            <a:ext cx="1122218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3037" y="4509287"/>
            <a:ext cx="852886" cy="1220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539590" y="3005068"/>
            <a:ext cx="1044886" cy="16060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2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84412" y="4446483"/>
            <a:ext cx="852885" cy="13188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582" y="220823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6454" y="2128250"/>
            <a:ext cx="1568000" cy="1573763"/>
          </a:xfrm>
          <a:prstGeom prst="rect">
            <a:avLst/>
          </a:prstGeom>
          <a:noFill/>
        </p:spPr>
      </p:pic>
      <p:pic>
        <p:nvPicPr>
          <p:cNvPr id="11" name="Image 10" descr="09.jpg">
            <a:extLst>
              <a:ext uri="{FF2B5EF4-FFF2-40B4-BE49-F238E27FC236}">
                <a16:creationId xmlns:a16="http://schemas.microsoft.com/office/drawing/2014/main" id="{365018C1-D7A9-423E-C1D6-4A46591F3871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0804066" y="442156"/>
            <a:ext cx="1044885" cy="16060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20D1E8F-98A5-0B00-47D6-E06956354810}"/>
              </a:ext>
            </a:extLst>
          </p:cNvPr>
          <p:cNvSpPr txBox="1"/>
          <p:nvPr/>
        </p:nvSpPr>
        <p:spPr>
          <a:xfrm>
            <a:off x="233582" y="1552575"/>
            <a:ext cx="3414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Question 6 </a:t>
            </a:r>
            <a:r>
              <a:rPr lang="fr-FR" b="1" dirty="0"/>
              <a:t>: </a:t>
            </a:r>
            <a:r>
              <a:rPr lang="fr-FR" dirty="0"/>
              <a:t>Sud, fin observateur, connaît les cartes restantes en Est et Ouest mais ignore leur répartition.</a:t>
            </a:r>
          </a:p>
          <a:p>
            <a:endParaRPr lang="fr-FR" dirty="0"/>
          </a:p>
          <a:p>
            <a:r>
              <a:rPr lang="fr-FR" dirty="0"/>
              <a:t>Il décide de désobéir à la règle étudiée précédemment en jouant le 2 de Pique pour l’As , puis joue le Roi de Pique. Pourtant, il réussit à faire les trois levées.</a:t>
            </a:r>
          </a:p>
          <a:p>
            <a:endParaRPr lang="fr-FR" dirty="0"/>
          </a:p>
          <a:p>
            <a:r>
              <a:rPr lang="fr-FR" dirty="0"/>
              <a:t>Comment cela est-il possible? Quelle était la probabilité que cela arrive? </a:t>
            </a:r>
          </a:p>
        </p:txBody>
      </p:sp>
      <p:pic>
        <p:nvPicPr>
          <p:cNvPr id="16" name="Image 15" descr="reflechi.gif">
            <a:extLst>
              <a:ext uri="{FF2B5EF4-FFF2-40B4-BE49-F238E27FC236}">
                <a16:creationId xmlns:a16="http://schemas.microsoft.com/office/drawing/2014/main" id="{BCDDD6E9-E2EA-1B4D-7F78-537FB9D3AE7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1654" y="5522893"/>
            <a:ext cx="893290" cy="980728"/>
          </a:xfrm>
          <a:prstGeom prst="rect">
            <a:avLst/>
          </a:prstGeom>
        </p:spPr>
      </p:pic>
      <p:pic>
        <p:nvPicPr>
          <p:cNvPr id="7" name="Image 6" descr="25.jpg">
            <a:extLst>
              <a:ext uri="{FF2B5EF4-FFF2-40B4-BE49-F238E27FC236}">
                <a16:creationId xmlns:a16="http://schemas.microsoft.com/office/drawing/2014/main" id="{7B97D883-3C4D-718B-A6DE-E2A1063756F6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0802999" y="2995392"/>
            <a:ext cx="1044885" cy="16157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10.jpg">
            <a:extLst>
              <a:ext uri="{FF2B5EF4-FFF2-40B4-BE49-F238E27FC236}">
                <a16:creationId xmlns:a16="http://schemas.microsoft.com/office/drawing/2014/main" id="{81BD59FE-BD4C-56CD-C48E-275F695A2669}"/>
              </a:ext>
            </a:extLst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377576" y="3049995"/>
            <a:ext cx="1032203" cy="15865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73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0128FC-8ED9-7864-3F24-52D9B18828A9}"/>
              </a:ext>
            </a:extLst>
          </p:cNvPr>
          <p:cNvSpPr txBox="1"/>
          <p:nvPr/>
        </p:nvSpPr>
        <p:spPr>
          <a:xfrm>
            <a:off x="566531" y="306140"/>
            <a:ext cx="72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Corrigé question 4 : Cherchons toutes les mains possibles d’Ouest </a:t>
            </a:r>
          </a:p>
        </p:txBody>
      </p:sp>
      <p:pic>
        <p:nvPicPr>
          <p:cNvPr id="3" name="Image 2" descr="04.jpg">
            <a:extLst>
              <a:ext uri="{FF2B5EF4-FFF2-40B4-BE49-F238E27FC236}">
                <a16:creationId xmlns:a16="http://schemas.microsoft.com/office/drawing/2014/main" id="{FAEFC621-84A0-2F34-B380-E30F5BDEFA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937" y="1199363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5.jpg">
            <a:extLst>
              <a:ext uri="{FF2B5EF4-FFF2-40B4-BE49-F238E27FC236}">
                <a16:creationId xmlns:a16="http://schemas.microsoft.com/office/drawing/2014/main" id="{B69AF8CD-DAB6-C264-859F-988A7EFC938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8022" y="119936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8.jpg">
            <a:extLst>
              <a:ext uri="{FF2B5EF4-FFF2-40B4-BE49-F238E27FC236}">
                <a16:creationId xmlns:a16="http://schemas.microsoft.com/office/drawing/2014/main" id="{92A2687F-9EEC-8881-C299-098AFA1E379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2108" y="1199363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14.jpg">
            <a:extLst>
              <a:ext uri="{FF2B5EF4-FFF2-40B4-BE49-F238E27FC236}">
                <a16:creationId xmlns:a16="http://schemas.microsoft.com/office/drawing/2014/main" id="{FC09BC28-BB6F-565B-9FAE-D56258FE207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42300" y="4962939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09.jpg">
            <a:extLst>
              <a:ext uri="{FF2B5EF4-FFF2-40B4-BE49-F238E27FC236}">
                <a16:creationId xmlns:a16="http://schemas.microsoft.com/office/drawing/2014/main" id="{CFB3EAEB-88EE-D61F-8B60-B6F25213281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04112" y="2445067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10.jpg">
            <a:extLst>
              <a:ext uri="{FF2B5EF4-FFF2-40B4-BE49-F238E27FC236}">
                <a16:creationId xmlns:a16="http://schemas.microsoft.com/office/drawing/2014/main" id="{1F170BDC-716D-C78B-D02F-A9ED3328275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78109" y="369078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4.jpg">
            <a:extLst>
              <a:ext uri="{FF2B5EF4-FFF2-40B4-BE49-F238E27FC236}">
                <a16:creationId xmlns:a16="http://schemas.microsoft.com/office/drawing/2014/main" id="{FCC2AF04-6226-1E13-4F4C-6EDF09F67E2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937" y="2445067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5.jpg">
            <a:extLst>
              <a:ext uri="{FF2B5EF4-FFF2-40B4-BE49-F238E27FC236}">
                <a16:creationId xmlns:a16="http://schemas.microsoft.com/office/drawing/2014/main" id="{4665A7F5-1941-9E77-86A5-9A00FECFB6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9871" y="2415250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4.jpg">
            <a:extLst>
              <a:ext uri="{FF2B5EF4-FFF2-40B4-BE49-F238E27FC236}">
                <a16:creationId xmlns:a16="http://schemas.microsoft.com/office/drawing/2014/main" id="{EE2E73AF-70B4-47FE-AC34-4420B4C677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129" y="3690786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5.jpg">
            <a:extLst>
              <a:ext uri="{FF2B5EF4-FFF2-40B4-BE49-F238E27FC236}">
                <a16:creationId xmlns:a16="http://schemas.microsoft.com/office/drawing/2014/main" id="{34F80648-69B1-83D3-59A0-3C59449C8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14" y="369078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04.jpg">
            <a:extLst>
              <a:ext uri="{FF2B5EF4-FFF2-40B4-BE49-F238E27FC236}">
                <a16:creationId xmlns:a16="http://schemas.microsoft.com/office/drawing/2014/main" id="{26EA7E64-34DF-54DA-FA82-79B6A59CD09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129" y="4966322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05.jpg">
            <a:extLst>
              <a:ext uri="{FF2B5EF4-FFF2-40B4-BE49-F238E27FC236}">
                <a16:creationId xmlns:a16="http://schemas.microsoft.com/office/drawing/2014/main" id="{1731D95E-B58C-06BA-A8A9-552DADE591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14" y="4966322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4.jpg">
            <a:extLst>
              <a:ext uri="{FF2B5EF4-FFF2-40B4-BE49-F238E27FC236}">
                <a16:creationId xmlns:a16="http://schemas.microsoft.com/office/drawing/2014/main" id="{D2753BCE-8068-0ED6-5906-98B8BC7ACD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3873" y="1199363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08.jpg">
            <a:extLst>
              <a:ext uri="{FF2B5EF4-FFF2-40B4-BE49-F238E27FC236}">
                <a16:creationId xmlns:a16="http://schemas.microsoft.com/office/drawing/2014/main" id="{467979DA-549B-11A1-1BAE-0400DA55D9D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5406" y="1199363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 17" descr="09.jpg">
            <a:extLst>
              <a:ext uri="{FF2B5EF4-FFF2-40B4-BE49-F238E27FC236}">
                <a16:creationId xmlns:a16="http://schemas.microsoft.com/office/drawing/2014/main" id="{877A7ED7-6228-2D6E-2865-8302CA3F1A4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8944" y="119936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04.jpg">
            <a:extLst>
              <a:ext uri="{FF2B5EF4-FFF2-40B4-BE49-F238E27FC236}">
                <a16:creationId xmlns:a16="http://schemas.microsoft.com/office/drawing/2014/main" id="{83A28DE1-949D-A3A2-D5A6-52DF665B741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3873" y="2445108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08.jpg">
            <a:extLst>
              <a:ext uri="{FF2B5EF4-FFF2-40B4-BE49-F238E27FC236}">
                <a16:creationId xmlns:a16="http://schemas.microsoft.com/office/drawing/2014/main" id="{AC9E64F2-094E-C66F-3A53-95362E20A81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5406" y="2445108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04.jpg">
            <a:extLst>
              <a:ext uri="{FF2B5EF4-FFF2-40B4-BE49-F238E27FC236}">
                <a16:creationId xmlns:a16="http://schemas.microsoft.com/office/drawing/2014/main" id="{8ECC6589-9B12-3D60-C61A-DCC2511E73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4971" y="3743784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08.jpg">
            <a:extLst>
              <a:ext uri="{FF2B5EF4-FFF2-40B4-BE49-F238E27FC236}">
                <a16:creationId xmlns:a16="http://schemas.microsoft.com/office/drawing/2014/main" id="{D7C7AB98-2753-55B4-950C-4278466A398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6504" y="3743784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 descr="10.jpg">
            <a:extLst>
              <a:ext uri="{FF2B5EF4-FFF2-40B4-BE49-F238E27FC236}">
                <a16:creationId xmlns:a16="http://schemas.microsoft.com/office/drawing/2014/main" id="{802D8888-CB76-9DAF-E054-7A7E32A8C39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8943" y="2445067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 descr="14.jpg">
            <a:extLst>
              <a:ext uri="{FF2B5EF4-FFF2-40B4-BE49-F238E27FC236}">
                <a16:creationId xmlns:a16="http://schemas.microsoft.com/office/drawing/2014/main" id="{2BE53D2B-EA87-2EAE-E6E7-17D65063E41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2094" y="3743784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Image 24" descr="10.jpg">
            <a:extLst>
              <a:ext uri="{FF2B5EF4-FFF2-40B4-BE49-F238E27FC236}">
                <a16:creationId xmlns:a16="http://schemas.microsoft.com/office/drawing/2014/main" id="{AD933BC1-731A-BBD5-D749-B30C32852C4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04422" y="119936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Image 25" descr="04.jpg">
            <a:extLst>
              <a:ext uri="{FF2B5EF4-FFF2-40B4-BE49-F238E27FC236}">
                <a16:creationId xmlns:a16="http://schemas.microsoft.com/office/drawing/2014/main" id="{72C21BFC-7368-A41F-5268-DA6D077ECB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9688" y="1199363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09.jpg">
            <a:extLst>
              <a:ext uri="{FF2B5EF4-FFF2-40B4-BE49-F238E27FC236}">
                <a16:creationId xmlns:a16="http://schemas.microsoft.com/office/drawing/2014/main" id="{82427404-67B0-F51C-FD33-9045A8BAAA5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37054" y="119936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 28" descr="04.jpg">
            <a:extLst>
              <a:ext uri="{FF2B5EF4-FFF2-40B4-BE49-F238E27FC236}">
                <a16:creationId xmlns:a16="http://schemas.microsoft.com/office/drawing/2014/main" id="{123A9BCC-68DF-A8F8-2A4E-D87814CCD4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9688" y="2610786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 29" descr="09.jpg">
            <a:extLst>
              <a:ext uri="{FF2B5EF4-FFF2-40B4-BE49-F238E27FC236}">
                <a16:creationId xmlns:a16="http://schemas.microsoft.com/office/drawing/2014/main" id="{7FD08334-4D06-5B61-2EA9-B23EA25FADE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37054" y="261078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Image 30" descr="14.jpg">
            <a:extLst>
              <a:ext uri="{FF2B5EF4-FFF2-40B4-BE49-F238E27FC236}">
                <a16:creationId xmlns:a16="http://schemas.microsoft.com/office/drawing/2014/main" id="{E79F33A5-F1DF-2F14-53D1-B73016C4E16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6098" y="261078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04.jpg">
            <a:extLst>
              <a:ext uri="{FF2B5EF4-FFF2-40B4-BE49-F238E27FC236}">
                <a16:creationId xmlns:a16="http://schemas.microsoft.com/office/drawing/2014/main" id="{6D15B4C1-1B5F-ABB3-CE6C-3529CE599E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0910" y="1189443"/>
            <a:ext cx="70265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14.jpg">
            <a:extLst>
              <a:ext uri="{FF2B5EF4-FFF2-40B4-BE49-F238E27FC236}">
                <a16:creationId xmlns:a16="http://schemas.microsoft.com/office/drawing/2014/main" id="{BE8707CA-5A30-546E-A0D8-C5777AF220D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396737" y="118944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10.jpg">
            <a:extLst>
              <a:ext uri="{FF2B5EF4-FFF2-40B4-BE49-F238E27FC236}">
                <a16:creationId xmlns:a16="http://schemas.microsoft.com/office/drawing/2014/main" id="{4D23F6BE-A467-5C0E-A7EA-A4A9AAF914C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55429" y="118944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3237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.jpg">
            <a:extLst>
              <a:ext uri="{FF2B5EF4-FFF2-40B4-BE49-F238E27FC236}">
                <a16:creationId xmlns:a16="http://schemas.microsoft.com/office/drawing/2014/main" id="{B5911FEE-B41B-9238-A640-3B7AE67654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87" y="944178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8.jpg">
            <a:extLst>
              <a:ext uri="{FF2B5EF4-FFF2-40B4-BE49-F238E27FC236}">
                <a16:creationId xmlns:a16="http://schemas.microsoft.com/office/drawing/2014/main" id="{D3672C51-3C93-99BA-B7AF-C6481EA60D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5616" y="964071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14.jpg">
            <a:extLst>
              <a:ext uri="{FF2B5EF4-FFF2-40B4-BE49-F238E27FC236}">
                <a16:creationId xmlns:a16="http://schemas.microsoft.com/office/drawing/2014/main" id="{A433833C-CBED-BC69-4285-B75FE1FC146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2045" y="3752118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9.jpg">
            <a:extLst>
              <a:ext uri="{FF2B5EF4-FFF2-40B4-BE49-F238E27FC236}">
                <a16:creationId xmlns:a16="http://schemas.microsoft.com/office/drawing/2014/main" id="{4CCF8DEF-FE4B-1DC5-7BB2-659E73AD63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2049" y="94588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10.jpg">
            <a:extLst>
              <a:ext uri="{FF2B5EF4-FFF2-40B4-BE49-F238E27FC236}">
                <a16:creationId xmlns:a16="http://schemas.microsoft.com/office/drawing/2014/main" id="{CA9C6177-A7CC-A8B8-E81F-1FE8BE2EB2C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2049" y="2349000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05.jpg">
            <a:extLst>
              <a:ext uri="{FF2B5EF4-FFF2-40B4-BE49-F238E27FC236}">
                <a16:creationId xmlns:a16="http://schemas.microsoft.com/office/drawing/2014/main" id="{59E76300-0E18-D068-7915-948FF99D9D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87" y="2317482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5.jpg">
            <a:extLst>
              <a:ext uri="{FF2B5EF4-FFF2-40B4-BE49-F238E27FC236}">
                <a16:creationId xmlns:a16="http://schemas.microsoft.com/office/drawing/2014/main" id="{CF6D4134-CE69-B731-F3FC-25FCE92D99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87" y="369078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8.jpg">
            <a:extLst>
              <a:ext uri="{FF2B5EF4-FFF2-40B4-BE49-F238E27FC236}">
                <a16:creationId xmlns:a16="http://schemas.microsoft.com/office/drawing/2014/main" id="{D5AC68D8-3C92-3C54-F4DC-31578BFB3C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5615" y="2337375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8.jpg">
            <a:extLst>
              <a:ext uri="{FF2B5EF4-FFF2-40B4-BE49-F238E27FC236}">
                <a16:creationId xmlns:a16="http://schemas.microsoft.com/office/drawing/2014/main" id="{4D6AA95F-FB66-513A-A10B-A764E4E3554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5614" y="3710679"/>
            <a:ext cx="754655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5.jpg">
            <a:extLst>
              <a:ext uri="{FF2B5EF4-FFF2-40B4-BE49-F238E27FC236}">
                <a16:creationId xmlns:a16="http://schemas.microsoft.com/office/drawing/2014/main" id="{A8DF0854-E0BB-CC8E-5AE5-B9DE2728650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812" y="960673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4.jpg">
            <a:extLst>
              <a:ext uri="{FF2B5EF4-FFF2-40B4-BE49-F238E27FC236}">
                <a16:creationId xmlns:a16="http://schemas.microsoft.com/office/drawing/2014/main" id="{01B76124-1D93-20F7-66CD-8123C7979B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3235" y="2392029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9.jpg">
            <a:extLst>
              <a:ext uri="{FF2B5EF4-FFF2-40B4-BE49-F238E27FC236}">
                <a16:creationId xmlns:a16="http://schemas.microsoft.com/office/drawing/2014/main" id="{BDCC63DD-E3AF-67BF-1EDE-BBFF514437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3612" y="98056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10.jpg">
            <a:extLst>
              <a:ext uri="{FF2B5EF4-FFF2-40B4-BE49-F238E27FC236}">
                <a16:creationId xmlns:a16="http://schemas.microsoft.com/office/drawing/2014/main" id="{9FB786DB-B282-D7E3-01A0-208DFE31021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83235" y="98880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05.jpg">
            <a:extLst>
              <a:ext uri="{FF2B5EF4-FFF2-40B4-BE49-F238E27FC236}">
                <a16:creationId xmlns:a16="http://schemas.microsoft.com/office/drawing/2014/main" id="{92B21596-66A6-94EC-8D98-2DBDFABAC1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812" y="2333977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 17" descr="05.jpg">
            <a:extLst>
              <a:ext uri="{FF2B5EF4-FFF2-40B4-BE49-F238E27FC236}">
                <a16:creationId xmlns:a16="http://schemas.microsoft.com/office/drawing/2014/main" id="{7F70B211-78D8-030C-F15B-A76FE990E2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6953" y="98880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09.jpg">
            <a:extLst>
              <a:ext uri="{FF2B5EF4-FFF2-40B4-BE49-F238E27FC236}">
                <a16:creationId xmlns:a16="http://schemas.microsoft.com/office/drawing/2014/main" id="{DAB9B8E9-9C72-50B3-73C4-AADC3F44F5F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34240" y="236549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10.jpg">
            <a:extLst>
              <a:ext uri="{FF2B5EF4-FFF2-40B4-BE49-F238E27FC236}">
                <a16:creationId xmlns:a16="http://schemas.microsoft.com/office/drawing/2014/main" id="{AA3CAF9C-45BE-D5A4-248A-18FEC446501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9060" y="988805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 descr="14.jpg">
            <a:extLst>
              <a:ext uri="{FF2B5EF4-FFF2-40B4-BE49-F238E27FC236}">
                <a16:creationId xmlns:a16="http://schemas.microsoft.com/office/drawing/2014/main" id="{CF3CE6B3-D18B-F466-7F4A-888D2C71A5E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86837" y="980566"/>
            <a:ext cx="702651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7611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325</Words>
  <Application>Microsoft Office PowerPoint</Application>
  <PresentationFormat>Grand écran</PresentationFormat>
  <Paragraphs>45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Exercice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Cartes</dc:title>
  <dc:creator>Michel Gouy</dc:creator>
  <cp:lastModifiedBy>Michel Gouy</cp:lastModifiedBy>
  <cp:revision>11</cp:revision>
  <dcterms:created xsi:type="dcterms:W3CDTF">2021-01-14T16:27:57Z</dcterms:created>
  <dcterms:modified xsi:type="dcterms:W3CDTF">2023-10-29T07:54:05Z</dcterms:modified>
</cp:coreProperties>
</file>