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529" r:id="rId3"/>
    <p:sldId id="534" r:id="rId4"/>
    <p:sldId id="535" r:id="rId5"/>
    <p:sldId id="530" r:id="rId6"/>
    <p:sldId id="537" r:id="rId7"/>
    <p:sldId id="538" r:id="rId8"/>
    <p:sldId id="539" r:id="rId9"/>
    <p:sldId id="540" r:id="rId10"/>
    <p:sldId id="541" r:id="rId11"/>
    <p:sldId id="542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F174B0-14C0-4842-8F1C-0FB03EA55442}" type="datetimeFigureOut">
              <a:rPr lang="fr-FR" smtClean="0"/>
              <a:t>29/10/2023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1B43DF-54F4-4B5C-AE55-6E0B54563D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332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7FA7BB-3695-4ADE-939C-A43FF569F589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55301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7FA7BB-3695-4ADE-939C-A43FF569F589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48053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7FA7BB-3695-4ADE-939C-A43FF569F589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93799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7FA7BB-3695-4ADE-939C-A43FF569F589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2292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7FA7BB-3695-4ADE-939C-A43FF569F589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96329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7FA7BB-3695-4ADE-939C-A43FF569F589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7179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F3B4AB-1B7C-419E-A2B3-6E5E770211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213457A-C34A-485E-85D5-898BEC2CF3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5090B39-BC35-47F4-8DB5-3EF5A002E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22F1D-409A-443F-97FA-1AD1CD5C53D2}" type="datetimeFigureOut">
              <a:rPr lang="fr-FR" smtClean="0"/>
              <a:t>29/10/2023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531DE0C-8399-40D9-94C2-280BDD674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FCB93EB-AE0E-40EA-A69A-F27FF1855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CFD4C-10E4-4D07-B57F-ED60C65C3E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5731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989D8E-0856-4CBF-908C-0648FDE26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3652255-9597-4124-9803-322CE09E0F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C7CA81B-D0AB-4F70-9105-089134329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22F1D-409A-443F-97FA-1AD1CD5C53D2}" type="datetimeFigureOut">
              <a:rPr lang="fr-FR" smtClean="0"/>
              <a:t>29/10/2023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28F9BEB-CF41-4A0B-B3D3-398294FF2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6C3038F-18EA-4541-AB14-42591B155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CFD4C-10E4-4D07-B57F-ED60C65C3E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6649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40D1EFF-14AC-4195-98C3-83CE8621C1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5801F93-C07B-4994-8585-1E5C75FD80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296EA22-771D-457A-BC82-3105A1AA6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22F1D-409A-443F-97FA-1AD1CD5C53D2}" type="datetimeFigureOut">
              <a:rPr lang="fr-FR" smtClean="0"/>
              <a:t>29/10/2023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139418E-19AB-46B0-BC14-5BF823442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EA15709-F979-4550-BB9B-2B6767824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CFD4C-10E4-4D07-B57F-ED60C65C3E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0075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CDE9E10-5CA0-4788-A550-DA923505C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58C1D15-D151-4D87-B857-C10C2356BC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0F3F043-2A93-4641-BF8B-6ED797AFA4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22F1D-409A-443F-97FA-1AD1CD5C53D2}" type="datetimeFigureOut">
              <a:rPr lang="fr-FR" smtClean="0"/>
              <a:t>29/10/2023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A1C37B9-DB86-4AD2-B158-0C07427D7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630F180-387F-42A5-9D3C-9AE3EA717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CFD4C-10E4-4D07-B57F-ED60C65C3E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0694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8CF349-62E2-41F8-9D15-5DA5987B6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093190A-CAC9-4EF2-8EAD-68C1520488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46EE264-189F-4F6A-ACE7-A88BC7936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22F1D-409A-443F-97FA-1AD1CD5C53D2}" type="datetimeFigureOut">
              <a:rPr lang="fr-FR" smtClean="0"/>
              <a:t>29/10/2023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2227F09-B1B4-4EB3-BF75-A60A58ADC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6E8EB11-F208-45E9-BBCF-38E6701E1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CFD4C-10E4-4D07-B57F-ED60C65C3E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9779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05ED250-E3B0-4E09-A23F-313388E2E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404F417-D7C4-497C-8DF5-3F1B1EA935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CFEB44B-25FF-4FD5-9507-8C95701B0E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54F105E-1489-486D-8E31-A1708C665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22F1D-409A-443F-97FA-1AD1CD5C53D2}" type="datetimeFigureOut">
              <a:rPr lang="fr-FR" smtClean="0"/>
              <a:t>29/10/2023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080D46E-8823-4328-9840-1BD6D4F60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E320BE6-17A5-470D-8B38-906DAB559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CFD4C-10E4-4D07-B57F-ED60C65C3E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0622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2FAFBC-C26D-4A53-A252-573D9FB45C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63184D2-B96F-406F-9F1C-1E541A2799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F0D3CC2-8995-494B-B8CD-CE78D13F65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FC2B976-FF3F-45D7-A9C0-42784D9394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AC31493-0309-45D1-B8CA-0F7DBA848D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E58CA541-ACDD-4009-BC74-B96FC5E1D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22F1D-409A-443F-97FA-1AD1CD5C53D2}" type="datetimeFigureOut">
              <a:rPr lang="fr-FR" smtClean="0"/>
              <a:t>29/10/2023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D8B4CB2-F42D-44B8-B871-B5D5F3C5B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F7FE2E7-EA61-4FA5-91CA-FAC262397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CFD4C-10E4-4D07-B57F-ED60C65C3E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0797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91BEF1-E47B-4001-B0B8-CBBD47ABC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0BCA6BA-C46D-4051-ACD9-36CB631B6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22F1D-409A-443F-97FA-1AD1CD5C53D2}" type="datetimeFigureOut">
              <a:rPr lang="fr-FR" smtClean="0"/>
              <a:t>29/10/2023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B2CAD37-D763-4C19-88CD-28FC68CDC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CA3C093-74CA-4794-8E32-9CD5D8533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CFD4C-10E4-4D07-B57F-ED60C65C3E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281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E98A513-1CC0-4DB9-91A4-5144E7779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22F1D-409A-443F-97FA-1AD1CD5C53D2}" type="datetimeFigureOut">
              <a:rPr lang="fr-FR" smtClean="0"/>
              <a:t>29/10/2023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9345961-0C65-4F4C-B96B-AE1677393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32EE966-7EBF-4A62-BC58-38F3E0F3C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CFD4C-10E4-4D07-B57F-ED60C65C3E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2187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0439F66-72B9-4326-82FD-AF0479870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B0FD32E-EBB8-4D9B-BC95-EAFC0A8B1B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E90550A-CFA7-4D01-A84C-53F6B1F743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B5CEE75-F6C0-4A06-A6F6-A76F0B7AB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22F1D-409A-443F-97FA-1AD1CD5C53D2}" type="datetimeFigureOut">
              <a:rPr lang="fr-FR" smtClean="0"/>
              <a:t>29/10/2023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74A3431-7B26-4DD5-AE3C-37D6D2900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1467815-6F4B-4F35-9613-3DC2C01F9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CFD4C-10E4-4D07-B57F-ED60C65C3E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2086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634746-D7C9-46C7-B290-6DE78C58E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2756E02-C4A2-48BA-998C-34FF1EBE85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04BB41A-9C85-4949-A19F-1384CE3D98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E518501-B873-4307-8239-76351DE0B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22F1D-409A-443F-97FA-1AD1CD5C53D2}" type="datetimeFigureOut">
              <a:rPr lang="fr-FR" smtClean="0"/>
              <a:t>29/10/2023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AEB2049-5723-4C90-9EC9-55A25816B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F4A55DF-46DC-4E5E-A97F-4CF605DCF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CFD4C-10E4-4D07-B57F-ED60C65C3E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9672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83FAFED-3AFD-4E2D-99CB-89C1CF6999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A814340-E20D-4E02-8BAA-74B782A70B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B656851-A027-42B7-9FA5-831B693BF4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522F1D-409A-443F-97FA-1AD1CD5C53D2}" type="datetimeFigureOut">
              <a:rPr lang="fr-FR" smtClean="0"/>
              <a:t>29/10/2023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AFB78A4-D97C-4965-9C1B-82C7C3A091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844B081-C4C3-4455-B283-8D1CD05C0B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2CFD4C-10E4-4D07-B57F-ED60C65C3E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0143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15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jpeg"/><Relationship Id="rId5" Type="http://schemas.openxmlformats.org/officeDocument/2006/relationships/image" Target="../media/image4.jpeg"/><Relationship Id="rId4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gi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10" Type="http://schemas.openxmlformats.org/officeDocument/2006/relationships/image" Target="../media/image9.jpeg"/><Relationship Id="rId4" Type="http://schemas.openxmlformats.org/officeDocument/2006/relationships/image" Target="../media/image2.jpeg"/><Relationship Id="rId9" Type="http://schemas.openxmlformats.org/officeDocument/2006/relationships/image" Target="../media/image7.gi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10" Type="http://schemas.openxmlformats.org/officeDocument/2006/relationships/image" Target="../media/image9.jpeg"/><Relationship Id="rId4" Type="http://schemas.openxmlformats.org/officeDocument/2006/relationships/image" Target="../media/image2.jpeg"/><Relationship Id="rId9" Type="http://schemas.openxmlformats.org/officeDocument/2006/relationships/image" Target="../media/image7.gi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13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11.jpeg"/><Relationship Id="rId12" Type="http://schemas.openxmlformats.org/officeDocument/2006/relationships/image" Target="../media/image9.jpeg"/><Relationship Id="rId17" Type="http://schemas.openxmlformats.org/officeDocument/2006/relationships/image" Target="../media/image16.gif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11" Type="http://schemas.openxmlformats.org/officeDocument/2006/relationships/image" Target="../media/image13.jpeg"/><Relationship Id="rId5" Type="http://schemas.openxmlformats.org/officeDocument/2006/relationships/image" Target="../media/image3.jpeg"/><Relationship Id="rId15" Type="http://schemas.openxmlformats.org/officeDocument/2006/relationships/image" Target="../media/image14.jpeg"/><Relationship Id="rId10" Type="http://schemas.openxmlformats.org/officeDocument/2006/relationships/image" Target="../media/image5.jpeg"/><Relationship Id="rId4" Type="http://schemas.openxmlformats.org/officeDocument/2006/relationships/image" Target="../media/image2.jpeg"/><Relationship Id="rId9" Type="http://schemas.openxmlformats.org/officeDocument/2006/relationships/image" Target="../media/image4.jpeg"/><Relationship Id="rId14" Type="http://schemas.openxmlformats.org/officeDocument/2006/relationships/image" Target="../media/image7.gi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13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11.jpeg"/><Relationship Id="rId12" Type="http://schemas.openxmlformats.org/officeDocument/2006/relationships/image" Target="../media/image9.jpeg"/><Relationship Id="rId17" Type="http://schemas.openxmlformats.org/officeDocument/2006/relationships/image" Target="../media/image17.jpeg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16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11" Type="http://schemas.openxmlformats.org/officeDocument/2006/relationships/image" Target="../media/image13.jpeg"/><Relationship Id="rId5" Type="http://schemas.openxmlformats.org/officeDocument/2006/relationships/image" Target="../media/image3.jpeg"/><Relationship Id="rId15" Type="http://schemas.openxmlformats.org/officeDocument/2006/relationships/image" Target="../media/image14.jpeg"/><Relationship Id="rId10" Type="http://schemas.openxmlformats.org/officeDocument/2006/relationships/image" Target="../media/image5.jpeg"/><Relationship Id="rId4" Type="http://schemas.openxmlformats.org/officeDocument/2006/relationships/image" Target="../media/image2.jpeg"/><Relationship Id="rId9" Type="http://schemas.openxmlformats.org/officeDocument/2006/relationships/image" Target="../media/image4.jpeg"/><Relationship Id="rId14" Type="http://schemas.openxmlformats.org/officeDocument/2006/relationships/image" Target="../media/image7.gi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13" Type="http://schemas.openxmlformats.org/officeDocument/2006/relationships/image" Target="../media/image7.gif"/><Relationship Id="rId3" Type="http://schemas.openxmlformats.org/officeDocument/2006/relationships/image" Target="../media/image1.jpeg"/><Relationship Id="rId7" Type="http://schemas.openxmlformats.org/officeDocument/2006/relationships/image" Target="../media/image12.jpeg"/><Relationship Id="rId12" Type="http://schemas.openxmlformats.org/officeDocument/2006/relationships/image" Target="../media/image6.jpeg"/><Relationship Id="rId17" Type="http://schemas.openxmlformats.org/officeDocument/2006/relationships/image" Target="../media/image15.jpeg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1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5" Type="http://schemas.openxmlformats.org/officeDocument/2006/relationships/image" Target="../media/image16.gif"/><Relationship Id="rId10" Type="http://schemas.openxmlformats.org/officeDocument/2006/relationships/image" Target="../media/image13.jpeg"/><Relationship Id="rId4" Type="http://schemas.openxmlformats.org/officeDocument/2006/relationships/image" Target="../media/image2.jpeg"/><Relationship Id="rId9" Type="http://schemas.openxmlformats.org/officeDocument/2006/relationships/image" Target="../media/image5.jpeg"/><Relationship Id="rId14" Type="http://schemas.openxmlformats.org/officeDocument/2006/relationships/image" Target="../media/image1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790353-F78D-46D8-945D-75710D2183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Exercice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D050527-3626-426C-8C9C-008D93BD185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Nord est le mort</a:t>
            </a:r>
          </a:p>
        </p:txBody>
      </p:sp>
    </p:spTree>
    <p:extLst>
      <p:ext uri="{BB962C8B-B14F-4D97-AF65-F5344CB8AC3E}">
        <p14:creationId xmlns:p14="http://schemas.microsoft.com/office/powerpoint/2010/main" val="31861064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08.jpg">
            <a:extLst>
              <a:ext uri="{FF2B5EF4-FFF2-40B4-BE49-F238E27FC236}">
                <a16:creationId xmlns:a16="http://schemas.microsoft.com/office/drawing/2014/main" id="{D7AF8C48-259E-F536-FC02-848AA0624D1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5616" y="964071"/>
            <a:ext cx="754655" cy="108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" name="Image 2" descr="14.jpg">
            <a:extLst>
              <a:ext uri="{FF2B5EF4-FFF2-40B4-BE49-F238E27FC236}">
                <a16:creationId xmlns:a16="http://schemas.microsoft.com/office/drawing/2014/main" id="{FA3BBD98-47DD-E53E-A5EA-CF96E91B8AE9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36469" y="2337375"/>
            <a:ext cx="702651" cy="108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" name="Image 3" descr="09.jpg">
            <a:extLst>
              <a:ext uri="{FF2B5EF4-FFF2-40B4-BE49-F238E27FC236}">
                <a16:creationId xmlns:a16="http://schemas.microsoft.com/office/drawing/2014/main" id="{D3B3A776-2626-DB24-D36D-6ABB3AA27AED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52049" y="945883"/>
            <a:ext cx="702651" cy="108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Image 4" descr="10.jpg">
            <a:extLst>
              <a:ext uri="{FF2B5EF4-FFF2-40B4-BE49-F238E27FC236}">
                <a16:creationId xmlns:a16="http://schemas.microsoft.com/office/drawing/2014/main" id="{FFD3F267-3EFD-40EE-F7C9-7377850B67A7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436478" y="964071"/>
            <a:ext cx="702651" cy="108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Image 5" descr="08.jpg">
            <a:extLst>
              <a:ext uri="{FF2B5EF4-FFF2-40B4-BE49-F238E27FC236}">
                <a16:creationId xmlns:a16="http://schemas.microsoft.com/office/drawing/2014/main" id="{986D8FDA-B381-9F99-8221-4F1EBD1FB7BB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5615" y="2337375"/>
            <a:ext cx="754655" cy="108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" name="Image 7" descr="09.jpg">
            <a:extLst>
              <a:ext uri="{FF2B5EF4-FFF2-40B4-BE49-F238E27FC236}">
                <a16:creationId xmlns:a16="http://schemas.microsoft.com/office/drawing/2014/main" id="{62107298-DD16-E28A-8D63-8B1F66BFE26A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52044" y="2355549"/>
            <a:ext cx="702651" cy="108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Image 8" descr="14.jpg">
            <a:extLst>
              <a:ext uri="{FF2B5EF4-FFF2-40B4-BE49-F238E27FC236}">
                <a16:creationId xmlns:a16="http://schemas.microsoft.com/office/drawing/2014/main" id="{3B7E972E-400E-E140-3976-62293F05B78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45468" y="982245"/>
            <a:ext cx="702651" cy="108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" name="Image 9" descr="09.jpg">
            <a:extLst>
              <a:ext uri="{FF2B5EF4-FFF2-40B4-BE49-F238E27FC236}">
                <a16:creationId xmlns:a16="http://schemas.microsoft.com/office/drawing/2014/main" id="{D4A5C113-04F1-5D99-54EB-2931EBB5E98B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92095" y="5213070"/>
            <a:ext cx="702651" cy="108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" name="Image 10" descr="10.jpg">
            <a:extLst>
              <a:ext uri="{FF2B5EF4-FFF2-40B4-BE49-F238E27FC236}">
                <a16:creationId xmlns:a16="http://schemas.microsoft.com/office/drawing/2014/main" id="{103BCACC-3ED3-4979-B730-D6B8E4E4994E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934513" y="982245"/>
            <a:ext cx="702651" cy="108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3" name="Image 12" descr="08.jpg">
            <a:extLst>
              <a:ext uri="{FF2B5EF4-FFF2-40B4-BE49-F238E27FC236}">
                <a16:creationId xmlns:a16="http://schemas.microsoft.com/office/drawing/2014/main" id="{371C2657-E895-FFC5-28C9-858A6071D919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66283" y="982245"/>
            <a:ext cx="754655" cy="108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4" name="Image 13" descr="14.jpg">
            <a:extLst>
              <a:ext uri="{FF2B5EF4-FFF2-40B4-BE49-F238E27FC236}">
                <a16:creationId xmlns:a16="http://schemas.microsoft.com/office/drawing/2014/main" id="{6D200B87-1241-D34D-85AD-AC2B75B380D1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44233" y="5213070"/>
            <a:ext cx="702651" cy="108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5" name="Image 14" descr="10.jpg">
            <a:extLst>
              <a:ext uri="{FF2B5EF4-FFF2-40B4-BE49-F238E27FC236}">
                <a16:creationId xmlns:a16="http://schemas.microsoft.com/office/drawing/2014/main" id="{8663E44D-29E0-23FF-D2BE-94B193F30050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33278" y="5213070"/>
            <a:ext cx="702651" cy="10800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0969792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271C0508-8EDC-B5A5-754B-16F99AA3006D}"/>
              </a:ext>
            </a:extLst>
          </p:cNvPr>
          <p:cNvSpPr txBox="1"/>
          <p:nvPr/>
        </p:nvSpPr>
        <p:spPr>
          <a:xfrm>
            <a:off x="1248355" y="1415332"/>
            <a:ext cx="1023332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Parmi celles-ci, deux possédées par Ouest permettent à Sud de gagner en jouant mal. Il faut que ce dernier possède : 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La proba cherchée est donc de 2/20 soit 0,1.  </a:t>
            </a:r>
          </a:p>
        </p:txBody>
      </p:sp>
      <p:pic>
        <p:nvPicPr>
          <p:cNvPr id="3" name="Image 2" descr="14.jpg">
            <a:extLst>
              <a:ext uri="{FF2B5EF4-FFF2-40B4-BE49-F238E27FC236}">
                <a16:creationId xmlns:a16="http://schemas.microsoft.com/office/drawing/2014/main" id="{F5FB7618-2478-2254-1D92-CE155076D672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6526" y="2114964"/>
            <a:ext cx="676311" cy="108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" name="Image 3" descr="04.jpg">
            <a:extLst>
              <a:ext uri="{FF2B5EF4-FFF2-40B4-BE49-F238E27FC236}">
                <a16:creationId xmlns:a16="http://schemas.microsoft.com/office/drawing/2014/main" id="{257A62C0-546A-E256-3838-50642C478A14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48355" y="2118347"/>
            <a:ext cx="676310" cy="108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Image 4" descr="05.jpg">
            <a:extLst>
              <a:ext uri="{FF2B5EF4-FFF2-40B4-BE49-F238E27FC236}">
                <a16:creationId xmlns:a16="http://schemas.microsoft.com/office/drawing/2014/main" id="{542D5C9C-EED0-FD9D-C333-0ED2C3A69D6E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052440" y="2118347"/>
            <a:ext cx="676311" cy="108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Image 5" descr="08.jpg">
            <a:extLst>
              <a:ext uri="{FF2B5EF4-FFF2-40B4-BE49-F238E27FC236}">
                <a16:creationId xmlns:a16="http://schemas.microsoft.com/office/drawing/2014/main" id="{8C917E16-D2C6-92E6-F883-8DF290BBA7C2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18672" y="2114964"/>
            <a:ext cx="754655" cy="108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Image 6" descr="09.jpg">
            <a:extLst>
              <a:ext uri="{FF2B5EF4-FFF2-40B4-BE49-F238E27FC236}">
                <a16:creationId xmlns:a16="http://schemas.microsoft.com/office/drawing/2014/main" id="{BEBFB4D9-0BE7-99D2-55AE-AEFFA7FD6BAF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655105" y="2096776"/>
            <a:ext cx="702651" cy="108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" name="Image 7" descr="10.jpg">
            <a:extLst>
              <a:ext uri="{FF2B5EF4-FFF2-40B4-BE49-F238E27FC236}">
                <a16:creationId xmlns:a16="http://schemas.microsoft.com/office/drawing/2014/main" id="{E4BB3939-10DD-D6B6-79A1-C18AD0E12BBF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539534" y="2114964"/>
            <a:ext cx="702651" cy="10800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719674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0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13202" y="679472"/>
            <a:ext cx="1122218" cy="172489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" name="Image 2" descr="0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069263" y="697073"/>
            <a:ext cx="1122218" cy="172489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" name="Image 3" descr="03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97040" y="4826974"/>
            <a:ext cx="1121899" cy="17244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Image 8" descr="08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227262" y="4826974"/>
            <a:ext cx="1121899" cy="17244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4" name="Image 13" descr="13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8351248" y="722571"/>
            <a:ext cx="1122218" cy="172489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7" name="Image 56" descr="reflechi4.jpg"/>
          <p:cNvPicPr>
            <a:picLocks noChangeAspect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01352" y="722571"/>
            <a:ext cx="648072" cy="919562"/>
          </a:xfrm>
          <a:prstGeom prst="rect">
            <a:avLst/>
          </a:prstGeom>
        </p:spPr>
      </p:pic>
      <p:pic>
        <p:nvPicPr>
          <p:cNvPr id="58" name="Picture 2" descr="Afficher l'image d'origine">
            <a:extLst>
              <a:ext uri="{FF2B5EF4-FFF2-40B4-BE49-F238E27FC236}">
                <a16:creationId xmlns:a16="http://schemas.microsoft.com/office/drawing/2014/main" id="{0CDC0038-55BD-465F-9589-1F79F75AD4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05498" y="2540468"/>
            <a:ext cx="1568000" cy="1690237"/>
          </a:xfrm>
          <a:prstGeom prst="rect">
            <a:avLst/>
          </a:prstGeom>
          <a:noFill/>
        </p:spPr>
      </p:pic>
      <p:pic>
        <p:nvPicPr>
          <p:cNvPr id="10" name="Image 9" descr="12.jpg">
            <a:extLst>
              <a:ext uri="{FF2B5EF4-FFF2-40B4-BE49-F238E27FC236}">
                <a16:creationId xmlns:a16="http://schemas.microsoft.com/office/drawing/2014/main" id="{09902C31-56C8-7E4E-7ECA-88E3F8AB1738}"/>
              </a:ext>
            </a:extLst>
          </p:cNvPr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8541748" y="4826974"/>
            <a:ext cx="1121899" cy="17244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3" name="ZoneTexte 12">
            <a:extLst>
              <a:ext uri="{FF2B5EF4-FFF2-40B4-BE49-F238E27FC236}">
                <a16:creationId xmlns:a16="http://schemas.microsoft.com/office/drawing/2014/main" id="{F1887169-1F3C-7C34-11E3-E603E9CD69C8}"/>
              </a:ext>
            </a:extLst>
          </p:cNvPr>
          <p:cNvSpPr txBox="1"/>
          <p:nvPr/>
        </p:nvSpPr>
        <p:spPr>
          <a:xfrm>
            <a:off x="142875" y="2274838"/>
            <a:ext cx="399097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Question 1</a:t>
            </a:r>
          </a:p>
          <a:p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/>
              <a:t>Sud est à l’entame. Peut-il gagner les trois levées restantes sans se soucier des cartes adverses</a:t>
            </a:r>
          </a:p>
          <a:p>
            <a:pPr marL="285750" indent="-285750">
              <a:buFontTx/>
              <a:buChar char="-"/>
            </a:pPr>
            <a:r>
              <a:rPr lang="fr-FR" dirty="0"/>
              <a:t>Le fait que Sud entame est-il important? </a:t>
            </a:r>
          </a:p>
          <a:p>
            <a:pPr marL="285750" indent="-285750">
              <a:buFontTx/>
              <a:buChar char="-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51526700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0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13202" y="679472"/>
            <a:ext cx="1122218" cy="172489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" name="Image 2" descr="0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069263" y="697073"/>
            <a:ext cx="1122218" cy="172489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" name="Image 3" descr="03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97040" y="4826974"/>
            <a:ext cx="1121899" cy="17244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Image 8" descr="08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227262" y="4826974"/>
            <a:ext cx="1121899" cy="17244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4" name="Image 13" descr="13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8351248" y="722571"/>
            <a:ext cx="1122218" cy="172489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7" name="Image 56" descr="reflechi4.jpg"/>
          <p:cNvPicPr>
            <a:picLocks noChangeAspect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19100" y="219691"/>
            <a:ext cx="648072" cy="919562"/>
          </a:xfrm>
          <a:prstGeom prst="rect">
            <a:avLst/>
          </a:prstGeom>
        </p:spPr>
      </p:pic>
      <p:pic>
        <p:nvPicPr>
          <p:cNvPr id="58" name="Picture 2" descr="Afficher l'image d'origine">
            <a:extLst>
              <a:ext uri="{FF2B5EF4-FFF2-40B4-BE49-F238E27FC236}">
                <a16:creationId xmlns:a16="http://schemas.microsoft.com/office/drawing/2014/main" id="{0CDC0038-55BD-465F-9589-1F79F75AD4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05498" y="2540468"/>
            <a:ext cx="1568000" cy="1690237"/>
          </a:xfrm>
          <a:prstGeom prst="rect">
            <a:avLst/>
          </a:prstGeom>
          <a:noFill/>
        </p:spPr>
      </p:pic>
      <p:sp>
        <p:nvSpPr>
          <p:cNvPr id="13" name="ZoneTexte 12">
            <a:extLst>
              <a:ext uri="{FF2B5EF4-FFF2-40B4-BE49-F238E27FC236}">
                <a16:creationId xmlns:a16="http://schemas.microsoft.com/office/drawing/2014/main" id="{F1887169-1F3C-7C34-11E3-E603E9CD69C8}"/>
              </a:ext>
            </a:extLst>
          </p:cNvPr>
          <p:cNvSpPr txBox="1"/>
          <p:nvPr/>
        </p:nvSpPr>
        <p:spPr>
          <a:xfrm>
            <a:off x="266700" y="1805951"/>
            <a:ext cx="399097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Question 2</a:t>
            </a:r>
          </a:p>
          <a:p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/>
              <a:t>Sud est à l’entame. Peut-il gagner les trois levées restantes sans se soucier des cartes adverses</a:t>
            </a:r>
          </a:p>
          <a:p>
            <a:pPr marL="285750" indent="-285750">
              <a:buFontTx/>
              <a:buChar char="-"/>
            </a:pPr>
            <a:r>
              <a:rPr lang="fr-FR" dirty="0"/>
              <a:t>Le fait que Sud entame est-il important? </a:t>
            </a:r>
          </a:p>
          <a:p>
            <a:pPr marL="285750" indent="-285750">
              <a:buFontTx/>
              <a:buChar char="-"/>
            </a:pPr>
            <a:endParaRPr lang="fr-FR" dirty="0"/>
          </a:p>
        </p:txBody>
      </p:sp>
      <p:pic>
        <p:nvPicPr>
          <p:cNvPr id="5" name="Image 4" descr="26.jpg">
            <a:extLst>
              <a:ext uri="{FF2B5EF4-FFF2-40B4-BE49-F238E27FC236}">
                <a16:creationId xmlns:a16="http://schemas.microsoft.com/office/drawing/2014/main" id="{477125B7-0F24-8865-DB07-611E5DE2D6CC}"/>
              </a:ext>
            </a:extLst>
          </p:cNvPr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8543308" y="4816091"/>
            <a:ext cx="1122218" cy="1735283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275419605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0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13202" y="679472"/>
            <a:ext cx="1122218" cy="172489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" name="Image 2" descr="0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069263" y="697073"/>
            <a:ext cx="1122218" cy="172489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" name="Image 3" descr="03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97040" y="4826974"/>
            <a:ext cx="1121899" cy="17244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Image 8" descr="08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227262" y="4826974"/>
            <a:ext cx="1121899" cy="17244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4" name="Image 13" descr="13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8351248" y="722571"/>
            <a:ext cx="1122218" cy="172489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7" name="Image 56" descr="reflechi4.jpg"/>
          <p:cNvPicPr>
            <a:picLocks noChangeAspect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81025" y="219691"/>
            <a:ext cx="648072" cy="919562"/>
          </a:xfrm>
          <a:prstGeom prst="rect">
            <a:avLst/>
          </a:prstGeom>
        </p:spPr>
      </p:pic>
      <p:pic>
        <p:nvPicPr>
          <p:cNvPr id="58" name="Picture 2" descr="Afficher l'image d'origine">
            <a:extLst>
              <a:ext uri="{FF2B5EF4-FFF2-40B4-BE49-F238E27FC236}">
                <a16:creationId xmlns:a16="http://schemas.microsoft.com/office/drawing/2014/main" id="{0CDC0038-55BD-465F-9589-1F79F75AD4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05498" y="2540468"/>
            <a:ext cx="1568000" cy="1690237"/>
          </a:xfrm>
          <a:prstGeom prst="rect">
            <a:avLst/>
          </a:prstGeom>
          <a:noFill/>
        </p:spPr>
      </p:pic>
      <p:sp>
        <p:nvSpPr>
          <p:cNvPr id="13" name="ZoneTexte 12">
            <a:extLst>
              <a:ext uri="{FF2B5EF4-FFF2-40B4-BE49-F238E27FC236}">
                <a16:creationId xmlns:a16="http://schemas.microsoft.com/office/drawing/2014/main" id="{F1887169-1F3C-7C34-11E3-E603E9CD69C8}"/>
              </a:ext>
            </a:extLst>
          </p:cNvPr>
          <p:cNvSpPr txBox="1"/>
          <p:nvPr/>
        </p:nvSpPr>
        <p:spPr>
          <a:xfrm>
            <a:off x="438150" y="1951672"/>
            <a:ext cx="399097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Question 3</a:t>
            </a:r>
          </a:p>
          <a:p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/>
              <a:t>Quelle règle </a:t>
            </a:r>
            <a:r>
              <a:rPr lang="fr-FR" dirty="0" err="1"/>
              <a:t>venez-vous</a:t>
            </a:r>
            <a:r>
              <a:rPr lang="fr-FR" dirty="0"/>
              <a:t> de mettre en évidence?</a:t>
            </a:r>
          </a:p>
          <a:p>
            <a:pPr marL="285750" indent="-285750">
              <a:buFontTx/>
              <a:buChar char="-"/>
            </a:pPr>
            <a:endParaRPr lang="fr-FR" dirty="0"/>
          </a:p>
        </p:txBody>
      </p:sp>
      <p:pic>
        <p:nvPicPr>
          <p:cNvPr id="5" name="Image 4" descr="26.jpg">
            <a:extLst>
              <a:ext uri="{FF2B5EF4-FFF2-40B4-BE49-F238E27FC236}">
                <a16:creationId xmlns:a16="http://schemas.microsoft.com/office/drawing/2014/main" id="{477125B7-0F24-8865-DB07-611E5DE2D6CC}"/>
              </a:ext>
            </a:extLst>
          </p:cNvPr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8543308" y="4816091"/>
            <a:ext cx="1122218" cy="1735283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3683318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0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24158" y="267254"/>
            <a:ext cx="1122218" cy="160602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" name="Image 2" descr="0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80219" y="284855"/>
            <a:ext cx="1122218" cy="160602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" name="Image 3" descr="03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810995" y="4518413"/>
            <a:ext cx="852885" cy="122058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Image 4" descr="04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8249979" y="432411"/>
            <a:ext cx="1044885" cy="160602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Image 5" descr="05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9364825" y="432412"/>
            <a:ext cx="1044885" cy="1606027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" name="Image 7" descr="07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378246" y="286746"/>
            <a:ext cx="1032204" cy="158653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Image 8" descr="08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10575902" y="432412"/>
            <a:ext cx="1122218" cy="160602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4" name="Image 13" descr="13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4813037" y="4509287"/>
            <a:ext cx="852886" cy="122058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5" name="Image 14" descr="14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10694087" y="2279363"/>
            <a:ext cx="1044886" cy="160602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7" name="Image 26" descr="26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6084412" y="4446483"/>
            <a:ext cx="852885" cy="131881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7" name="Image 56" descr="reflechi4.jpg"/>
          <p:cNvPicPr>
            <a:picLocks noChangeAspect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33582" y="220823"/>
            <a:ext cx="648072" cy="919562"/>
          </a:xfrm>
          <a:prstGeom prst="rect">
            <a:avLst/>
          </a:prstGeom>
        </p:spPr>
      </p:pic>
      <p:pic>
        <p:nvPicPr>
          <p:cNvPr id="58" name="Picture 2" descr="Afficher l'image d'origine">
            <a:extLst>
              <a:ext uri="{FF2B5EF4-FFF2-40B4-BE49-F238E27FC236}">
                <a16:creationId xmlns:a16="http://schemas.microsoft.com/office/drawing/2014/main" id="{0CDC0038-55BD-465F-9589-1F79F75AD4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16454" y="2128250"/>
            <a:ext cx="1568000" cy="1573763"/>
          </a:xfrm>
          <a:prstGeom prst="rect">
            <a:avLst/>
          </a:prstGeom>
          <a:noFill/>
        </p:spPr>
      </p:pic>
      <p:pic>
        <p:nvPicPr>
          <p:cNvPr id="11" name="Image 10" descr="09.jpg">
            <a:extLst>
              <a:ext uri="{FF2B5EF4-FFF2-40B4-BE49-F238E27FC236}">
                <a16:creationId xmlns:a16="http://schemas.microsoft.com/office/drawing/2014/main" id="{365018C1-D7A9-423E-C1D6-4A46591F3871}"/>
              </a:ext>
            </a:extLst>
          </p:cNvPr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8249979" y="2279364"/>
            <a:ext cx="1044885" cy="1606027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2" name="Image 11" descr="10.jpg">
            <a:extLst>
              <a:ext uri="{FF2B5EF4-FFF2-40B4-BE49-F238E27FC236}">
                <a16:creationId xmlns:a16="http://schemas.microsoft.com/office/drawing/2014/main" id="{C3F5CFD3-A62D-EDC1-1AA2-68605C554C34}"/>
              </a:ext>
            </a:extLst>
          </p:cNvPr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9405391" y="2279364"/>
            <a:ext cx="1044885" cy="160602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3" name="ZoneTexte 12">
            <a:extLst>
              <a:ext uri="{FF2B5EF4-FFF2-40B4-BE49-F238E27FC236}">
                <a16:creationId xmlns:a16="http://schemas.microsoft.com/office/drawing/2014/main" id="{B20D1E8F-98A5-0B00-47D6-E06956354810}"/>
              </a:ext>
            </a:extLst>
          </p:cNvPr>
          <p:cNvSpPr txBox="1"/>
          <p:nvPr/>
        </p:nvSpPr>
        <p:spPr>
          <a:xfrm>
            <a:off x="233582" y="1552575"/>
            <a:ext cx="341476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Question 4 : </a:t>
            </a:r>
            <a:r>
              <a:rPr lang="fr-FR" dirty="0"/>
              <a:t>Sud, fin observateur, connaît les cartes restantes en Est et Ouest mais ignore leur répartition.</a:t>
            </a:r>
          </a:p>
          <a:p>
            <a:endParaRPr lang="fr-FR" dirty="0"/>
          </a:p>
          <a:p>
            <a:r>
              <a:rPr lang="fr-FR" dirty="0"/>
              <a:t>Il décide de désobéir à la règle étudiée précédemment en jouant le 2 de Pique pour l’As , puis joue le Roi de Pique. Pourtant, il réussit à faire les trois levées.</a:t>
            </a:r>
          </a:p>
          <a:p>
            <a:endParaRPr lang="fr-FR" dirty="0"/>
          </a:p>
          <a:p>
            <a:r>
              <a:rPr lang="fr-FR" dirty="0"/>
              <a:t>Comment cela est-il possible? Quelle était la probabilité que cela arrive? </a:t>
            </a:r>
          </a:p>
        </p:txBody>
      </p:sp>
      <p:pic>
        <p:nvPicPr>
          <p:cNvPr id="16" name="Image 15" descr="reflechi.gif">
            <a:extLst>
              <a:ext uri="{FF2B5EF4-FFF2-40B4-BE49-F238E27FC236}">
                <a16:creationId xmlns:a16="http://schemas.microsoft.com/office/drawing/2014/main" id="{BCDDD6E9-E2EA-1B4D-7F78-537FB9D3AE77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81654" y="5522893"/>
            <a:ext cx="893290" cy="980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5408262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0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24158" y="267254"/>
            <a:ext cx="1122218" cy="160602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" name="Image 2" descr="0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80219" y="284855"/>
            <a:ext cx="1122218" cy="160602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" name="Image 3" descr="03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810995" y="4518413"/>
            <a:ext cx="852885" cy="122058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Image 4" descr="04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8249979" y="432411"/>
            <a:ext cx="1044885" cy="160602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Image 5" descr="05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9364825" y="432412"/>
            <a:ext cx="1044885" cy="1606027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" name="Image 7" descr="07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378246" y="286746"/>
            <a:ext cx="1032204" cy="158653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Image 8" descr="08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10575902" y="432412"/>
            <a:ext cx="1122218" cy="160602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4" name="Image 13" descr="13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4813037" y="4509287"/>
            <a:ext cx="852886" cy="122058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5" name="Image 14" descr="14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10724322" y="3030500"/>
            <a:ext cx="1044886" cy="160602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7" name="Image 26" descr="26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6084412" y="4446483"/>
            <a:ext cx="852885" cy="131881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7" name="Image 56" descr="reflechi4.jpg"/>
          <p:cNvPicPr>
            <a:picLocks noChangeAspect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33582" y="220823"/>
            <a:ext cx="648072" cy="919562"/>
          </a:xfrm>
          <a:prstGeom prst="rect">
            <a:avLst/>
          </a:prstGeom>
        </p:spPr>
      </p:pic>
      <p:pic>
        <p:nvPicPr>
          <p:cNvPr id="58" name="Picture 2" descr="Afficher l'image d'origine">
            <a:extLst>
              <a:ext uri="{FF2B5EF4-FFF2-40B4-BE49-F238E27FC236}">
                <a16:creationId xmlns:a16="http://schemas.microsoft.com/office/drawing/2014/main" id="{0CDC0038-55BD-465F-9589-1F79F75AD4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16454" y="2128250"/>
            <a:ext cx="1568000" cy="1573763"/>
          </a:xfrm>
          <a:prstGeom prst="rect">
            <a:avLst/>
          </a:prstGeom>
          <a:noFill/>
        </p:spPr>
      </p:pic>
      <p:pic>
        <p:nvPicPr>
          <p:cNvPr id="11" name="Image 10" descr="09.jpg">
            <a:extLst>
              <a:ext uri="{FF2B5EF4-FFF2-40B4-BE49-F238E27FC236}">
                <a16:creationId xmlns:a16="http://schemas.microsoft.com/office/drawing/2014/main" id="{365018C1-D7A9-423E-C1D6-4A46591F3871}"/>
              </a:ext>
            </a:extLst>
          </p:cNvPr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8450905" y="3020824"/>
            <a:ext cx="1044885" cy="160602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3" name="ZoneTexte 12">
            <a:extLst>
              <a:ext uri="{FF2B5EF4-FFF2-40B4-BE49-F238E27FC236}">
                <a16:creationId xmlns:a16="http://schemas.microsoft.com/office/drawing/2014/main" id="{B20D1E8F-98A5-0B00-47D6-E06956354810}"/>
              </a:ext>
            </a:extLst>
          </p:cNvPr>
          <p:cNvSpPr txBox="1"/>
          <p:nvPr/>
        </p:nvSpPr>
        <p:spPr>
          <a:xfrm>
            <a:off x="233582" y="1552575"/>
            <a:ext cx="341476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Question 5 : </a:t>
            </a:r>
            <a:r>
              <a:rPr lang="fr-FR" dirty="0"/>
              <a:t>Sud, fin observateur, connaît les cartes restantes en Est et Ouest mais ignore leur répartition.</a:t>
            </a:r>
          </a:p>
          <a:p>
            <a:endParaRPr lang="fr-FR" dirty="0"/>
          </a:p>
          <a:p>
            <a:r>
              <a:rPr lang="fr-FR" dirty="0"/>
              <a:t>Il décide de désobéir à la règle étudiée précédemment en jouant le 2 de Pique pour l’As , puis joue le Roi de Pique. Pourtant, il réussit à faire les trois levées.</a:t>
            </a:r>
          </a:p>
          <a:p>
            <a:endParaRPr lang="fr-FR" dirty="0"/>
          </a:p>
          <a:p>
            <a:r>
              <a:rPr lang="fr-FR" dirty="0"/>
              <a:t>Comment cela est-il possible? Quelle était la probabilité que cela arrive? </a:t>
            </a:r>
          </a:p>
        </p:txBody>
      </p:sp>
      <p:pic>
        <p:nvPicPr>
          <p:cNvPr id="16" name="Image 15" descr="reflechi.gif">
            <a:extLst>
              <a:ext uri="{FF2B5EF4-FFF2-40B4-BE49-F238E27FC236}">
                <a16:creationId xmlns:a16="http://schemas.microsoft.com/office/drawing/2014/main" id="{BCDDD6E9-E2EA-1B4D-7F78-537FB9D3AE77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81654" y="5522893"/>
            <a:ext cx="893290" cy="980728"/>
          </a:xfrm>
          <a:prstGeom prst="rect">
            <a:avLst/>
          </a:prstGeom>
        </p:spPr>
      </p:pic>
      <p:pic>
        <p:nvPicPr>
          <p:cNvPr id="7" name="Image 6" descr="25.jpg">
            <a:extLst>
              <a:ext uri="{FF2B5EF4-FFF2-40B4-BE49-F238E27FC236}">
                <a16:creationId xmlns:a16="http://schemas.microsoft.com/office/drawing/2014/main" id="{7B97D883-3C4D-718B-A6DE-E2A1063756F6}"/>
              </a:ext>
            </a:extLst>
          </p:cNvPr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9572496" y="3020824"/>
            <a:ext cx="1044885" cy="1615704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756330522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0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24158" y="267254"/>
            <a:ext cx="1122218" cy="160602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" name="Image 2" descr="0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80219" y="284855"/>
            <a:ext cx="1122218" cy="160602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" name="Image 3" descr="03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810995" y="4518413"/>
            <a:ext cx="852885" cy="122058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Image 4" descr="04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8249978" y="442156"/>
            <a:ext cx="1044885" cy="160602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" name="Image 7" descr="07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365964" y="304348"/>
            <a:ext cx="1032204" cy="158653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Image 8" descr="08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9462258" y="442156"/>
            <a:ext cx="1122218" cy="160602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4" name="Image 13" descr="13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4813037" y="4509287"/>
            <a:ext cx="852886" cy="122058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5" name="Image 14" descr="14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9539590" y="3005068"/>
            <a:ext cx="1044886" cy="160602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7" name="Image 26" descr="26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6084412" y="4446483"/>
            <a:ext cx="852885" cy="131881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7" name="Image 56" descr="reflechi4.jpg"/>
          <p:cNvPicPr>
            <a:picLocks noChangeAspect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33582" y="220823"/>
            <a:ext cx="648072" cy="919562"/>
          </a:xfrm>
          <a:prstGeom prst="rect">
            <a:avLst/>
          </a:prstGeom>
        </p:spPr>
      </p:pic>
      <p:pic>
        <p:nvPicPr>
          <p:cNvPr id="58" name="Picture 2" descr="Afficher l'image d'origine">
            <a:extLst>
              <a:ext uri="{FF2B5EF4-FFF2-40B4-BE49-F238E27FC236}">
                <a16:creationId xmlns:a16="http://schemas.microsoft.com/office/drawing/2014/main" id="{0CDC0038-55BD-465F-9589-1F79F75AD4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16454" y="2128250"/>
            <a:ext cx="1568000" cy="1573763"/>
          </a:xfrm>
          <a:prstGeom prst="rect">
            <a:avLst/>
          </a:prstGeom>
          <a:noFill/>
        </p:spPr>
      </p:pic>
      <p:pic>
        <p:nvPicPr>
          <p:cNvPr id="11" name="Image 10" descr="09.jpg">
            <a:extLst>
              <a:ext uri="{FF2B5EF4-FFF2-40B4-BE49-F238E27FC236}">
                <a16:creationId xmlns:a16="http://schemas.microsoft.com/office/drawing/2014/main" id="{365018C1-D7A9-423E-C1D6-4A46591F3871}"/>
              </a:ext>
            </a:extLst>
          </p:cNvPr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10804066" y="442156"/>
            <a:ext cx="1044885" cy="160602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3" name="ZoneTexte 12">
            <a:extLst>
              <a:ext uri="{FF2B5EF4-FFF2-40B4-BE49-F238E27FC236}">
                <a16:creationId xmlns:a16="http://schemas.microsoft.com/office/drawing/2014/main" id="{B20D1E8F-98A5-0B00-47D6-E06956354810}"/>
              </a:ext>
            </a:extLst>
          </p:cNvPr>
          <p:cNvSpPr txBox="1"/>
          <p:nvPr/>
        </p:nvSpPr>
        <p:spPr>
          <a:xfrm>
            <a:off x="233582" y="1552575"/>
            <a:ext cx="341476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/>
              <a:t>Question 6 </a:t>
            </a:r>
            <a:r>
              <a:rPr lang="fr-FR" b="1" dirty="0"/>
              <a:t>: </a:t>
            </a:r>
            <a:r>
              <a:rPr lang="fr-FR" dirty="0"/>
              <a:t>Sud, fin observateur, connaît les cartes restantes en Est et Ouest mais ignore leur répartition.</a:t>
            </a:r>
          </a:p>
          <a:p>
            <a:endParaRPr lang="fr-FR" dirty="0"/>
          </a:p>
          <a:p>
            <a:r>
              <a:rPr lang="fr-FR" dirty="0"/>
              <a:t>Il décide de désobéir à la règle étudiée précédemment en jouant le 2 de Pique pour l’As , puis joue le Roi de Pique. Pourtant, il réussit à faire les trois levées.</a:t>
            </a:r>
          </a:p>
          <a:p>
            <a:endParaRPr lang="fr-FR" dirty="0"/>
          </a:p>
          <a:p>
            <a:r>
              <a:rPr lang="fr-FR" dirty="0"/>
              <a:t>Comment cela est-il possible? Quelle était la probabilité que cela arrive? </a:t>
            </a:r>
          </a:p>
        </p:txBody>
      </p:sp>
      <p:pic>
        <p:nvPicPr>
          <p:cNvPr id="16" name="Image 15" descr="reflechi.gif">
            <a:extLst>
              <a:ext uri="{FF2B5EF4-FFF2-40B4-BE49-F238E27FC236}">
                <a16:creationId xmlns:a16="http://schemas.microsoft.com/office/drawing/2014/main" id="{BCDDD6E9-E2EA-1B4D-7F78-537FB9D3AE77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81654" y="5522893"/>
            <a:ext cx="893290" cy="980728"/>
          </a:xfrm>
          <a:prstGeom prst="rect">
            <a:avLst/>
          </a:prstGeom>
        </p:spPr>
      </p:pic>
      <p:pic>
        <p:nvPicPr>
          <p:cNvPr id="7" name="Image 6" descr="25.jpg">
            <a:extLst>
              <a:ext uri="{FF2B5EF4-FFF2-40B4-BE49-F238E27FC236}">
                <a16:creationId xmlns:a16="http://schemas.microsoft.com/office/drawing/2014/main" id="{7B97D883-3C4D-718B-A6DE-E2A1063756F6}"/>
              </a:ext>
            </a:extLst>
          </p:cNvPr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10802999" y="2995392"/>
            <a:ext cx="1044885" cy="161570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" name="Image 9" descr="10.jpg">
            <a:extLst>
              <a:ext uri="{FF2B5EF4-FFF2-40B4-BE49-F238E27FC236}">
                <a16:creationId xmlns:a16="http://schemas.microsoft.com/office/drawing/2014/main" id="{81BD59FE-BD4C-56CD-C48E-275F695A2669}"/>
              </a:ext>
            </a:extLst>
          </p:cNvPr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8377576" y="3049995"/>
            <a:ext cx="1032203" cy="1586533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52773538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3B0128FC-8ED9-7864-3F24-52D9B18828A9}"/>
              </a:ext>
            </a:extLst>
          </p:cNvPr>
          <p:cNvSpPr txBox="1"/>
          <p:nvPr/>
        </p:nvSpPr>
        <p:spPr>
          <a:xfrm>
            <a:off x="566531" y="306140"/>
            <a:ext cx="7219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Corrigé question 4 : Cherchons toutes les mains possibles d’Ouest </a:t>
            </a:r>
          </a:p>
        </p:txBody>
      </p:sp>
      <p:pic>
        <p:nvPicPr>
          <p:cNvPr id="3" name="Image 2" descr="04.jpg">
            <a:extLst>
              <a:ext uri="{FF2B5EF4-FFF2-40B4-BE49-F238E27FC236}">
                <a16:creationId xmlns:a16="http://schemas.microsoft.com/office/drawing/2014/main" id="{FAEFC621-84A0-2F34-B380-E30F5BDEFAA1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3937" y="1199363"/>
            <a:ext cx="702650" cy="108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" name="Image 3" descr="05.jpg">
            <a:extLst>
              <a:ext uri="{FF2B5EF4-FFF2-40B4-BE49-F238E27FC236}">
                <a16:creationId xmlns:a16="http://schemas.microsoft.com/office/drawing/2014/main" id="{B69AF8CD-DAB6-C264-859F-988A7EFC9383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48022" y="1199363"/>
            <a:ext cx="702651" cy="108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Image 4" descr="08.jpg">
            <a:extLst>
              <a:ext uri="{FF2B5EF4-FFF2-40B4-BE49-F238E27FC236}">
                <a16:creationId xmlns:a16="http://schemas.microsoft.com/office/drawing/2014/main" id="{92A2687F-9EEC-8881-C299-098AFA1E3798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052108" y="1199363"/>
            <a:ext cx="754655" cy="108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Image 5" descr="14.jpg">
            <a:extLst>
              <a:ext uri="{FF2B5EF4-FFF2-40B4-BE49-F238E27FC236}">
                <a16:creationId xmlns:a16="http://schemas.microsoft.com/office/drawing/2014/main" id="{FC09BC28-BB6F-565B-9FAE-D56258FE207B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042300" y="4962939"/>
            <a:ext cx="702651" cy="108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Image 6" descr="09.jpg">
            <a:extLst>
              <a:ext uri="{FF2B5EF4-FFF2-40B4-BE49-F238E27FC236}">
                <a16:creationId xmlns:a16="http://schemas.microsoft.com/office/drawing/2014/main" id="{CFB3EAEB-88EE-D61F-8B60-B6F252132811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104112" y="2445067"/>
            <a:ext cx="702651" cy="108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" name="Image 7" descr="10.jpg">
            <a:extLst>
              <a:ext uri="{FF2B5EF4-FFF2-40B4-BE49-F238E27FC236}">
                <a16:creationId xmlns:a16="http://schemas.microsoft.com/office/drawing/2014/main" id="{1F170BDC-716D-C78B-D02F-A9ED3328275D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078109" y="3690786"/>
            <a:ext cx="702651" cy="108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Image 8" descr="04.jpg">
            <a:extLst>
              <a:ext uri="{FF2B5EF4-FFF2-40B4-BE49-F238E27FC236}">
                <a16:creationId xmlns:a16="http://schemas.microsoft.com/office/drawing/2014/main" id="{FCC2AF04-6226-1E13-4F4C-6EDF09F67E2E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3937" y="2445067"/>
            <a:ext cx="702650" cy="108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" name="Image 9" descr="05.jpg">
            <a:extLst>
              <a:ext uri="{FF2B5EF4-FFF2-40B4-BE49-F238E27FC236}">
                <a16:creationId xmlns:a16="http://schemas.microsoft.com/office/drawing/2014/main" id="{4665A7F5-1941-9E77-86A5-9A00FECFB6ED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79871" y="2415250"/>
            <a:ext cx="702651" cy="108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" name="Image 10" descr="04.jpg">
            <a:extLst>
              <a:ext uri="{FF2B5EF4-FFF2-40B4-BE49-F238E27FC236}">
                <a16:creationId xmlns:a16="http://schemas.microsoft.com/office/drawing/2014/main" id="{EE2E73AF-70B4-47FE-AC34-4420B4C6770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4129" y="3690786"/>
            <a:ext cx="702650" cy="108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2" name="Image 11" descr="05.jpg">
            <a:extLst>
              <a:ext uri="{FF2B5EF4-FFF2-40B4-BE49-F238E27FC236}">
                <a16:creationId xmlns:a16="http://schemas.microsoft.com/office/drawing/2014/main" id="{34F80648-69B1-83D3-59A0-3C59449C84BD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38214" y="3690786"/>
            <a:ext cx="702651" cy="108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3" name="Image 12" descr="04.jpg">
            <a:extLst>
              <a:ext uri="{FF2B5EF4-FFF2-40B4-BE49-F238E27FC236}">
                <a16:creationId xmlns:a16="http://schemas.microsoft.com/office/drawing/2014/main" id="{26EA7E64-34DF-54DA-FA82-79B6A59CD09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4129" y="4966322"/>
            <a:ext cx="702650" cy="108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4" name="Image 13" descr="05.jpg">
            <a:extLst>
              <a:ext uri="{FF2B5EF4-FFF2-40B4-BE49-F238E27FC236}">
                <a16:creationId xmlns:a16="http://schemas.microsoft.com/office/drawing/2014/main" id="{1731D95E-B58C-06BA-A8A9-552DADE5919E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38214" y="4966322"/>
            <a:ext cx="702651" cy="108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5" name="Image 14" descr="04.jpg">
            <a:extLst>
              <a:ext uri="{FF2B5EF4-FFF2-40B4-BE49-F238E27FC236}">
                <a16:creationId xmlns:a16="http://schemas.microsoft.com/office/drawing/2014/main" id="{D2753BCE-8068-0ED6-5906-98B8BC7ACD3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03873" y="1199363"/>
            <a:ext cx="702650" cy="108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7" name="Image 16" descr="08.jpg">
            <a:extLst>
              <a:ext uri="{FF2B5EF4-FFF2-40B4-BE49-F238E27FC236}">
                <a16:creationId xmlns:a16="http://schemas.microsoft.com/office/drawing/2014/main" id="{467979DA-549B-11A1-1BAE-0400DA55D9DD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445406" y="1199363"/>
            <a:ext cx="754655" cy="108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8" name="Image 17" descr="09.jpg">
            <a:extLst>
              <a:ext uri="{FF2B5EF4-FFF2-40B4-BE49-F238E27FC236}">
                <a16:creationId xmlns:a16="http://schemas.microsoft.com/office/drawing/2014/main" id="{877A7ED7-6228-2D6E-2865-8302CA3F1A41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338944" y="1199363"/>
            <a:ext cx="702651" cy="108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9" name="Image 18" descr="04.jpg">
            <a:extLst>
              <a:ext uri="{FF2B5EF4-FFF2-40B4-BE49-F238E27FC236}">
                <a16:creationId xmlns:a16="http://schemas.microsoft.com/office/drawing/2014/main" id="{83A28DE1-949D-A3A2-D5A6-52DF665B7413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03873" y="2445108"/>
            <a:ext cx="702650" cy="108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0" name="Image 19" descr="08.jpg">
            <a:extLst>
              <a:ext uri="{FF2B5EF4-FFF2-40B4-BE49-F238E27FC236}">
                <a16:creationId xmlns:a16="http://schemas.microsoft.com/office/drawing/2014/main" id="{AC9E64F2-094E-C66F-3A53-95362E20A819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445406" y="2445108"/>
            <a:ext cx="754655" cy="108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1" name="Image 20" descr="04.jpg">
            <a:extLst>
              <a:ext uri="{FF2B5EF4-FFF2-40B4-BE49-F238E27FC236}">
                <a16:creationId xmlns:a16="http://schemas.microsoft.com/office/drawing/2014/main" id="{8ECC6589-9B12-3D60-C61A-DCC2511E73DA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04971" y="3743784"/>
            <a:ext cx="702650" cy="108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2" name="Image 21" descr="08.jpg">
            <a:extLst>
              <a:ext uri="{FF2B5EF4-FFF2-40B4-BE49-F238E27FC236}">
                <a16:creationId xmlns:a16="http://schemas.microsoft.com/office/drawing/2014/main" id="{D7C7AB98-2753-55B4-950C-4278466A3985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446504" y="3743784"/>
            <a:ext cx="754655" cy="108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3" name="Image 22" descr="10.jpg">
            <a:extLst>
              <a:ext uri="{FF2B5EF4-FFF2-40B4-BE49-F238E27FC236}">
                <a16:creationId xmlns:a16="http://schemas.microsoft.com/office/drawing/2014/main" id="{802D8888-CB76-9DAF-E054-7A7E32A8C398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338943" y="2445067"/>
            <a:ext cx="702651" cy="108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4" name="Image 23" descr="14.jpg">
            <a:extLst>
              <a:ext uri="{FF2B5EF4-FFF2-40B4-BE49-F238E27FC236}">
                <a16:creationId xmlns:a16="http://schemas.microsoft.com/office/drawing/2014/main" id="{2BE53D2B-EA87-2EAE-E6E7-17D65063E412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362094" y="3743784"/>
            <a:ext cx="702651" cy="108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5" name="Image 24" descr="10.jpg">
            <a:extLst>
              <a:ext uri="{FF2B5EF4-FFF2-40B4-BE49-F238E27FC236}">
                <a16:creationId xmlns:a16="http://schemas.microsoft.com/office/drawing/2014/main" id="{AD933BC1-731A-BBD5-D749-B30C32852C41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8404422" y="1199363"/>
            <a:ext cx="702651" cy="108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6" name="Image 25" descr="04.jpg">
            <a:extLst>
              <a:ext uri="{FF2B5EF4-FFF2-40B4-BE49-F238E27FC236}">
                <a16:creationId xmlns:a16="http://schemas.microsoft.com/office/drawing/2014/main" id="{72C21BFC-7368-A41F-5268-DA6D077ECB5F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69688" y="1199363"/>
            <a:ext cx="702650" cy="108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8" name="Image 27" descr="09.jpg">
            <a:extLst>
              <a:ext uri="{FF2B5EF4-FFF2-40B4-BE49-F238E27FC236}">
                <a16:creationId xmlns:a16="http://schemas.microsoft.com/office/drawing/2014/main" id="{82427404-67B0-F51C-FD33-9045A8BAAA51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537054" y="1199363"/>
            <a:ext cx="702651" cy="108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9" name="Image 28" descr="04.jpg">
            <a:extLst>
              <a:ext uri="{FF2B5EF4-FFF2-40B4-BE49-F238E27FC236}">
                <a16:creationId xmlns:a16="http://schemas.microsoft.com/office/drawing/2014/main" id="{123A9BCC-68DF-A8F8-2A4E-D87814CCD40F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69688" y="2610786"/>
            <a:ext cx="702650" cy="108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0" name="Image 29" descr="09.jpg">
            <a:extLst>
              <a:ext uri="{FF2B5EF4-FFF2-40B4-BE49-F238E27FC236}">
                <a16:creationId xmlns:a16="http://schemas.microsoft.com/office/drawing/2014/main" id="{7FD08334-4D06-5B61-2EA9-B23EA25FADEB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537054" y="2610786"/>
            <a:ext cx="702651" cy="108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1" name="Image 30" descr="14.jpg">
            <a:extLst>
              <a:ext uri="{FF2B5EF4-FFF2-40B4-BE49-F238E27FC236}">
                <a16:creationId xmlns:a16="http://schemas.microsoft.com/office/drawing/2014/main" id="{E79F33A5-F1DF-2F14-53D1-B73016C4E163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456098" y="2610786"/>
            <a:ext cx="702651" cy="108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2" name="Image 31" descr="04.jpg">
            <a:extLst>
              <a:ext uri="{FF2B5EF4-FFF2-40B4-BE49-F238E27FC236}">
                <a16:creationId xmlns:a16="http://schemas.microsoft.com/office/drawing/2014/main" id="{6D15B4C1-1B5F-ABB3-CE6C-3529CE599EBF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60910" y="1189443"/>
            <a:ext cx="702650" cy="108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4" name="Image 33" descr="14.jpg">
            <a:extLst>
              <a:ext uri="{FF2B5EF4-FFF2-40B4-BE49-F238E27FC236}">
                <a16:creationId xmlns:a16="http://schemas.microsoft.com/office/drawing/2014/main" id="{BE8707CA-5A30-546E-A0D8-C5777AF220D9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1396737" y="1189443"/>
            <a:ext cx="702651" cy="108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5" name="Image 34" descr="10.jpg">
            <a:extLst>
              <a:ext uri="{FF2B5EF4-FFF2-40B4-BE49-F238E27FC236}">
                <a16:creationId xmlns:a16="http://schemas.microsoft.com/office/drawing/2014/main" id="{4D23F6BE-A467-5C0E-A7EA-A4A9AAF914C5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0455429" y="1189443"/>
            <a:ext cx="702651" cy="10800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3323743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05.jpg">
            <a:extLst>
              <a:ext uri="{FF2B5EF4-FFF2-40B4-BE49-F238E27FC236}">
                <a16:creationId xmlns:a16="http://schemas.microsoft.com/office/drawing/2014/main" id="{B5911FEE-B41B-9238-A640-3B7AE6765417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1187" y="944178"/>
            <a:ext cx="702651" cy="108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" name="Image 2" descr="08.jpg">
            <a:extLst>
              <a:ext uri="{FF2B5EF4-FFF2-40B4-BE49-F238E27FC236}">
                <a16:creationId xmlns:a16="http://schemas.microsoft.com/office/drawing/2014/main" id="{D3672C51-3C93-99BA-B7AF-C6481EA60D6C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15616" y="964071"/>
            <a:ext cx="754655" cy="108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" name="Image 3" descr="14.jpg">
            <a:extLst>
              <a:ext uri="{FF2B5EF4-FFF2-40B4-BE49-F238E27FC236}">
                <a16:creationId xmlns:a16="http://schemas.microsoft.com/office/drawing/2014/main" id="{A433833C-CBED-BC69-4285-B75FE1FC1467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52045" y="3752118"/>
            <a:ext cx="702651" cy="108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Image 4" descr="09.jpg">
            <a:extLst>
              <a:ext uri="{FF2B5EF4-FFF2-40B4-BE49-F238E27FC236}">
                <a16:creationId xmlns:a16="http://schemas.microsoft.com/office/drawing/2014/main" id="{4CCF8DEF-FE4B-1DC5-7BB2-659E73AD6331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52049" y="945883"/>
            <a:ext cx="702651" cy="108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Image 5" descr="10.jpg">
            <a:extLst>
              <a:ext uri="{FF2B5EF4-FFF2-40B4-BE49-F238E27FC236}">
                <a16:creationId xmlns:a16="http://schemas.microsoft.com/office/drawing/2014/main" id="{CA9C6177-A7CC-A8B8-E81F-1FE8BE2EB2CD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552049" y="2349000"/>
            <a:ext cx="702651" cy="108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Image 6" descr="05.jpg">
            <a:extLst>
              <a:ext uri="{FF2B5EF4-FFF2-40B4-BE49-F238E27FC236}">
                <a16:creationId xmlns:a16="http://schemas.microsoft.com/office/drawing/2014/main" id="{59E76300-0E18-D068-7915-948FF99D9D8B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1187" y="2317482"/>
            <a:ext cx="702651" cy="108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" name="Image 7" descr="05.jpg">
            <a:extLst>
              <a:ext uri="{FF2B5EF4-FFF2-40B4-BE49-F238E27FC236}">
                <a16:creationId xmlns:a16="http://schemas.microsoft.com/office/drawing/2014/main" id="{CF6D4134-CE69-B731-F3FC-25FCE92D995B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1187" y="3690786"/>
            <a:ext cx="702651" cy="108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" name="Image 9" descr="08.jpg">
            <a:extLst>
              <a:ext uri="{FF2B5EF4-FFF2-40B4-BE49-F238E27FC236}">
                <a16:creationId xmlns:a16="http://schemas.microsoft.com/office/drawing/2014/main" id="{D5AC68D8-3C92-3C54-F4DC-31578BFB3C7E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15615" y="2337375"/>
            <a:ext cx="754655" cy="108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" name="Image 10" descr="08.jpg">
            <a:extLst>
              <a:ext uri="{FF2B5EF4-FFF2-40B4-BE49-F238E27FC236}">
                <a16:creationId xmlns:a16="http://schemas.microsoft.com/office/drawing/2014/main" id="{4D6AA95F-FB66-513A-A10B-A764E4E3554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15614" y="3710679"/>
            <a:ext cx="754655" cy="108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2" name="Image 11" descr="05.jpg">
            <a:extLst>
              <a:ext uri="{FF2B5EF4-FFF2-40B4-BE49-F238E27FC236}">
                <a16:creationId xmlns:a16="http://schemas.microsoft.com/office/drawing/2014/main" id="{A8DF0854-E0BB-CC8E-5AE5-B9DE27286501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23812" y="960673"/>
            <a:ext cx="702651" cy="108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4" name="Image 13" descr="14.jpg">
            <a:extLst>
              <a:ext uri="{FF2B5EF4-FFF2-40B4-BE49-F238E27FC236}">
                <a16:creationId xmlns:a16="http://schemas.microsoft.com/office/drawing/2014/main" id="{01B76124-1D93-20F7-66CD-8123C7979B65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83235" y="2392029"/>
            <a:ext cx="702651" cy="108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5" name="Image 14" descr="09.jpg">
            <a:extLst>
              <a:ext uri="{FF2B5EF4-FFF2-40B4-BE49-F238E27FC236}">
                <a16:creationId xmlns:a16="http://schemas.microsoft.com/office/drawing/2014/main" id="{BDCC63DD-E3AF-67BF-1EDE-BBFF514437D2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853612" y="980566"/>
            <a:ext cx="702651" cy="108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6" name="Image 15" descr="10.jpg">
            <a:extLst>
              <a:ext uri="{FF2B5EF4-FFF2-40B4-BE49-F238E27FC236}">
                <a16:creationId xmlns:a16="http://schemas.microsoft.com/office/drawing/2014/main" id="{9FB786DB-B282-D7E3-01A0-208DFE31021F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783235" y="988805"/>
            <a:ext cx="702651" cy="108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7" name="Image 16" descr="05.jpg">
            <a:extLst>
              <a:ext uri="{FF2B5EF4-FFF2-40B4-BE49-F238E27FC236}">
                <a16:creationId xmlns:a16="http://schemas.microsoft.com/office/drawing/2014/main" id="{92B21596-66A6-94EC-8D98-2DBDFABAC10F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23812" y="2333977"/>
            <a:ext cx="702651" cy="108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8" name="Image 17" descr="05.jpg">
            <a:extLst>
              <a:ext uri="{FF2B5EF4-FFF2-40B4-BE49-F238E27FC236}">
                <a16:creationId xmlns:a16="http://schemas.microsoft.com/office/drawing/2014/main" id="{7F70B211-78D8-030C-F15B-A76FE990E291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36953" y="988805"/>
            <a:ext cx="702651" cy="108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1" name="Image 20" descr="09.jpg">
            <a:extLst>
              <a:ext uri="{FF2B5EF4-FFF2-40B4-BE49-F238E27FC236}">
                <a16:creationId xmlns:a16="http://schemas.microsoft.com/office/drawing/2014/main" id="{DAB9B8E9-9C72-50B3-73C4-AADC3F44F5F8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834240" y="2365495"/>
            <a:ext cx="702651" cy="108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2" name="Image 21" descr="10.jpg">
            <a:extLst>
              <a:ext uri="{FF2B5EF4-FFF2-40B4-BE49-F238E27FC236}">
                <a16:creationId xmlns:a16="http://schemas.microsoft.com/office/drawing/2014/main" id="{AA3CAF9C-45BE-D5A4-248A-18FEC4465013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8199060" y="988805"/>
            <a:ext cx="702651" cy="108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3" name="Image 22" descr="14.jpg">
            <a:extLst>
              <a:ext uri="{FF2B5EF4-FFF2-40B4-BE49-F238E27FC236}">
                <a16:creationId xmlns:a16="http://schemas.microsoft.com/office/drawing/2014/main" id="{CF3CE6B3-D18B-F466-7F4A-888D2C71A5E4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186837" y="980566"/>
            <a:ext cx="702651" cy="10800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58761111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325</Words>
  <Application>Microsoft Office PowerPoint</Application>
  <PresentationFormat>Grand écran</PresentationFormat>
  <Paragraphs>45</Paragraphs>
  <Slides>11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Thème Office</vt:lpstr>
      <vt:lpstr>Exercice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Cartes</dc:title>
  <dc:creator>Michel Gouy</dc:creator>
  <cp:lastModifiedBy>Michel Gouy</cp:lastModifiedBy>
  <cp:revision>11</cp:revision>
  <dcterms:created xsi:type="dcterms:W3CDTF">2021-01-14T16:27:57Z</dcterms:created>
  <dcterms:modified xsi:type="dcterms:W3CDTF">2023-10-29T07:54:05Z</dcterms:modified>
</cp:coreProperties>
</file>