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608" r:id="rId3"/>
    <p:sldId id="529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74B0-14C0-4842-8F1C-0FB03EA5544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B43DF-54F4-4B5C-AE55-6E0B54563D9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32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553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F3B4AB-1B7C-419E-A2B3-6E5E77021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213457A-C34A-485E-85D5-898BEC2CF3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5090B39-BC35-47F4-8DB5-3EF5A002E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31DE0C-8399-40D9-94C2-280BDD674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CB93EB-AE0E-40EA-A69A-F27FF185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73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989D8E-0856-4CBF-908C-0648FDE26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652255-9597-4124-9803-322CE09E0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7CA81B-D0AB-4F70-9105-089134329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8F9BEB-CF41-4A0B-B3D3-398294FF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C3038F-18EA-4541-AB14-42591B15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64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40D1EFF-14AC-4195-98C3-83CE8621C1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5801F93-C07B-4994-8585-1E5C75FD80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96EA22-771D-457A-BC82-3105A1AA6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139418E-19AB-46B0-BC14-5BF82344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A15709-F979-4550-BB9B-2B676782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075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DE9E10-5CA0-4788-A550-DA923505C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8C1D15-D151-4D87-B857-C10C2356B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F3F043-2A93-4641-BF8B-6ED797AFA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1C37B9-DB86-4AD2-B158-0C07427D7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30F180-387F-42A5-9D3C-9AE3EA717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069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8CF349-62E2-41F8-9D15-5DA5987B6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93190A-CAC9-4EF2-8EAD-68C152048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6EE264-189F-4F6A-ACE7-A88BC793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227F09-B1B4-4EB3-BF75-A60A58ADC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E8EB11-F208-45E9-BBCF-38E6701E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77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ED250-E3B0-4E09-A23F-313388E2E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404F417-D7C4-497C-8DF5-3F1B1EA93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FEB44B-25FF-4FD5-9507-8C95701B0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54F105E-1489-486D-8E31-A1708C665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80D46E-8823-4328-9840-1BD6D4F6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320BE6-17A5-470D-8B38-906DAB55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622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2FAFBC-C26D-4A53-A252-573D9FB4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63184D2-B96F-406F-9F1C-1E541A279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0D3CC2-8995-494B-B8CD-CE78D13F6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C2B976-FF3F-45D7-A9C0-42784D939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C31493-0309-45D1-B8CA-0F7DBA848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58CA541-ACDD-4009-BC74-B96FC5E1D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D8B4CB2-F42D-44B8-B871-B5D5F3C5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F7FE2E7-EA61-4FA5-91CA-FAC26239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0797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1BEF1-E47B-4001-B0B8-CBBD47ABC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0BCA6BA-C46D-4051-ACD9-36CB631B6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2CAD37-D763-4C19-88CD-28FC68CDC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A3C093-74CA-4794-8E32-9CD5D853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8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98A513-1CC0-4DB9-91A4-5144E7779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9345961-0C65-4F4C-B96B-AE1677393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32EE966-7EBF-4A62-BC58-38F3E0F3C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18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439F66-72B9-4326-82FD-AF047987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0FD32E-EBB8-4D9B-BC95-EAFC0A8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90550A-CFA7-4D01-A84C-53F6B1F74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B5CEE75-F6C0-4A06-A6F6-A76F0B7AB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4A3431-7B26-4DD5-AE3C-37D6D2900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1467815-6F4B-4F35-9613-3DC2C01F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08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34746-D7C9-46C7-B290-6DE78C58E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2756E02-C4A2-48BA-998C-34FF1EBE8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4BB41A-9C85-4949-A19F-1384CE3D9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518501-B873-4307-8239-76351DE0B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EB2049-5723-4C90-9EC9-55A25816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F4A55DF-46DC-4E5E-A97F-4CF605DC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67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83FAFED-3AFD-4E2D-99CB-89C1CF69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A814340-E20D-4E02-8BAA-74B782A70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656851-A027-42B7-9FA5-831B693BF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22F1D-409A-443F-97FA-1AD1CD5C53D2}" type="datetimeFigureOut">
              <a:rPr lang="fr-FR" smtClean="0"/>
              <a:t>19/12/2022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B78A4-D97C-4965-9C1B-82C7C3A09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44B081-C4C3-4455-B283-8D1CD05C0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CFD4C-10E4-4D07-B57F-ED60C65C3E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1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790353-F78D-46D8-945D-75710D2183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Quand de simples calculs sont la source de raisonnements délicats.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050527-3626-426C-8C9C-008D93BD18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06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552" y="260648"/>
            <a:ext cx="8229600" cy="1512168"/>
          </a:xfrm>
        </p:spPr>
        <p:txBody>
          <a:bodyPr>
            <a:normAutofit/>
          </a:bodyPr>
          <a:lstStyle/>
          <a:p>
            <a:pPr algn="ctr"/>
            <a:r>
              <a:rPr lang="fr-FR" sz="4000" dirty="0"/>
              <a:t>Que sait chaque joueur à l’issue des </a:t>
            </a:r>
            <a:r>
              <a:rPr lang="fr-FR" sz="4000"/>
              <a:t>enchères?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24034" y="1571613"/>
            <a:ext cx="5214974" cy="1143008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pPr>
              <a:buNone/>
            </a:pPr>
            <a:br>
              <a:rPr lang="fr-FR" b="1" dirty="0"/>
            </a:br>
            <a:r>
              <a:rPr lang="fr-FR" b="1" dirty="0"/>
              <a:t>Est a donné donc démarre les enchères ….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629472"/>
              </p:ext>
            </p:extLst>
          </p:nvPr>
        </p:nvGraphicFramePr>
        <p:xfrm>
          <a:off x="1941689" y="2812136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passe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J’ouvre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J’ai 9 points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m’engage à gagner au moins 9 levées.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24000" y="5023556"/>
            <a:ext cx="89295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fr-FR" dirty="0"/>
              <a:t>En supposant qu’Est ait 6 points, Que sait Est du nombre de points d’Ouest et de Sud?</a:t>
            </a:r>
          </a:p>
          <a:p>
            <a:pPr marL="342900" indent="-342900">
              <a:buAutoNum type="alphaLcParenR"/>
            </a:pPr>
            <a:r>
              <a:rPr lang="fr-FR" dirty="0"/>
              <a:t>En supposant que Sud ait 17 points, Que sait Sud du nombre de points d’Est et d’Ouest?</a:t>
            </a:r>
          </a:p>
          <a:p>
            <a:pPr marL="342900" indent="-342900">
              <a:buAutoNum type="alphaLcParenR"/>
            </a:pPr>
            <a:r>
              <a:rPr lang="fr-FR" dirty="0"/>
              <a:t>Qui des trois joueurs (Est, Ouest et Sud) a  les informations les plus précises? </a:t>
            </a:r>
          </a:p>
        </p:txBody>
      </p:sp>
    </p:spTree>
    <p:extLst>
      <p:ext uri="{BB962C8B-B14F-4D97-AF65-F5344CB8AC3E}">
        <p14:creationId xmlns:p14="http://schemas.microsoft.com/office/powerpoint/2010/main" val="244514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8" y="2195802"/>
            <a:ext cx="1053976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Image 2" descr="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5243" y="2206951"/>
            <a:ext cx="1053976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Image 3" descr="03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86933" y="2218100"/>
            <a:ext cx="1053976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Image 4" descr="0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45496" y="152000"/>
            <a:ext cx="1053978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Image 5" descr="05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33100" y="2212526"/>
            <a:ext cx="1053976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Image 8" descr="08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491734" y="1940996"/>
            <a:ext cx="1053976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4" name="Image 13" descr="13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119304" y="2206951"/>
            <a:ext cx="1053976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6" name="Image 55" descr="reflechi2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281207" y="158304"/>
            <a:ext cx="773817" cy="1152128"/>
          </a:xfrm>
          <a:prstGeom prst="rect">
            <a:avLst/>
          </a:prstGeom>
        </p:spPr>
      </p:pic>
      <p:pic>
        <p:nvPicPr>
          <p:cNvPr id="57" name="Image 56" descr="reflechi4.jpg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0631" y="274587"/>
            <a:ext cx="648072" cy="919562"/>
          </a:xfrm>
          <a:prstGeom prst="rect">
            <a:avLst/>
          </a:prstGeom>
        </p:spPr>
      </p:pic>
      <p:pic>
        <p:nvPicPr>
          <p:cNvPr id="58" name="Picture 2" descr="Afficher l'image d'origine">
            <a:extLst>
              <a:ext uri="{FF2B5EF4-FFF2-40B4-BE49-F238E27FC236}">
                <a16:creationId xmlns:a16="http://schemas.microsoft.com/office/drawing/2014/main" id="{0CDC0038-55BD-465F-9589-1F79F75AD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86010" y="2219297"/>
            <a:ext cx="1122218" cy="1209703"/>
          </a:xfrm>
          <a:prstGeom prst="rect">
            <a:avLst/>
          </a:prstGeom>
          <a:noFill/>
        </p:spPr>
      </p:pic>
      <p:pic>
        <p:nvPicPr>
          <p:cNvPr id="10" name="Image 9" descr="10.jpg">
            <a:extLst>
              <a:ext uri="{FF2B5EF4-FFF2-40B4-BE49-F238E27FC236}">
                <a16:creationId xmlns:a16="http://schemas.microsoft.com/office/drawing/2014/main" id="{AE4D68AC-006C-8C57-52EC-71CA7EF3DE2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593568" y="152000"/>
            <a:ext cx="1053978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Image 10" descr="11.jpg">
            <a:extLst>
              <a:ext uri="{FF2B5EF4-FFF2-40B4-BE49-F238E27FC236}">
                <a16:creationId xmlns:a16="http://schemas.microsoft.com/office/drawing/2014/main" id="{C7DC0DF0-791A-AFB0-9C06-C5D050CCDAC4}"/>
              </a:ext>
            </a:extLst>
          </p:cNvPr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7020010" y="152000"/>
            <a:ext cx="1053978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135691D-756B-70F9-C612-E744DF887D89}"/>
              </a:ext>
            </a:extLst>
          </p:cNvPr>
          <p:cNvSpPr txBox="1"/>
          <p:nvPr/>
        </p:nvSpPr>
        <p:spPr>
          <a:xfrm>
            <a:off x="731362" y="4580737"/>
            <a:ext cx="109270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Sud doit donc réaliser au moins 9 levées</a:t>
            </a:r>
            <a:r>
              <a:rPr lang="fr-FR" dirty="0"/>
              <a:t>. Ouest entame As de Pique.</a:t>
            </a:r>
          </a:p>
          <a:p>
            <a:endParaRPr lang="fr-FR" dirty="0"/>
          </a:p>
          <a:p>
            <a:r>
              <a:rPr lang="fr-FR" dirty="0"/>
              <a:t>Le mort montre son jeu. Voici une première bonne nouvelle pour Ouest, pourquoi?</a:t>
            </a:r>
          </a:p>
          <a:p>
            <a:endParaRPr lang="fr-FR" dirty="0"/>
          </a:p>
          <a:p>
            <a:r>
              <a:rPr lang="fr-FR" dirty="0"/>
              <a:t>Est dépose le 7 de Pique. Cette fois se dit Ouest, je suis sûr de faire cinq levées en Pique? Comment le </a:t>
            </a:r>
            <a:r>
              <a:rPr lang="fr-FR" dirty="0" err="1"/>
              <a:t>sait-il</a:t>
            </a:r>
            <a:r>
              <a:rPr lang="fr-FR" dirty="0"/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31515267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213 -0.02083 L 0.07213 -0.0206 C 0.08177 -0.01944 0.08086 -0.0199 0.09075 -0.01689 C 0.09596 -0.01527 0.09818 -0.01412 0.10286 -0.01296 C 0.10443 -0.0125 0.11367 -0.01088 0.11562 -0.01018 C 0.11758 -0.00972 0.11953 -0.0081 0.12161 -0.00763 C 0.14232 -0.0037 0.12995 -0.00833 0.14401 -0.00486 C 0.1569 -0.00185 0.14896 -0.00347 0.15911 0.00047 C 0.16055 0.00093 0.16211 0.00093 0.16354 0.00162 C 0.17604 0.00718 0.15651 0.00371 0.18307 0.01112 C 0.18633 0.01181 0.18958 0.0125 0.19284 0.01366 C 0.19661 0.01505 0.20026 0.01737 0.20404 0.01899 C 0.20651 0.02014 0.20911 0.02061 0.21159 0.02176 C 0.21354 0.02246 0.21549 0.02362 0.21758 0.02431 C 0.22461 0.02709 0.23138 0.03125 0.23854 0.03241 L 0.25586 0.03496 C 0.29713 0.05139 0.26471 0.04051 0.35482 0.03889 C 0.3556 0.0382 0.35625 0.03704 0.35703 0.03635 C 0.35781 0.03565 0.35859 0.03565 0.35924 0.03496 C 0.36146 0.03287 0.36276 0.03079 0.3638 0.02709 C 0.36393 0.02662 0.3638 0.02616 0.3638 0.0257 L 0.4276 0.00973 " pathEditMode="relative" rAng="0" ptsTypes="AAAAAAAAAAAAAAAAA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3" y="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163</Words>
  <Application>Microsoft Office PowerPoint</Application>
  <PresentationFormat>Grand écran</PresentationFormat>
  <Paragraphs>21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Quand de simples calculs sont la source de raisonnements délicats.</vt:lpstr>
      <vt:lpstr>Que sait chaque joueur à l’issue des enchères?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Cartes</dc:title>
  <dc:creator>Michel Gouy</dc:creator>
  <cp:lastModifiedBy>Michel Gouy</cp:lastModifiedBy>
  <cp:revision>11</cp:revision>
  <dcterms:created xsi:type="dcterms:W3CDTF">2021-01-14T16:27:57Z</dcterms:created>
  <dcterms:modified xsi:type="dcterms:W3CDTF">2022-12-19T13:04:45Z</dcterms:modified>
</cp:coreProperties>
</file>